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6"/>
  </p:notesMasterIdLst>
  <p:sldIdLst>
    <p:sldId id="256" r:id="rId2"/>
    <p:sldId id="257" r:id="rId3"/>
    <p:sldId id="266" r:id="rId4"/>
    <p:sldId id="265" r:id="rId5"/>
  </p:sldIdLst>
  <p:sldSz cx="9144000" cy="5143500" type="screen16x9"/>
  <p:notesSz cx="6858000" cy="9144000"/>
  <p:embeddedFontLst>
    <p:embeddedFont>
      <p:font typeface="Cutive Mono" panose="020B0600000101010101" charset="0"/>
      <p:regular r:id="rId7"/>
    </p:embeddedFont>
    <p:embeddedFont>
      <p:font typeface="Fira Sans Extra Condensed Medium" panose="020B0600000101010101" charset="0"/>
      <p:regular r:id="rId8"/>
      <p:bold r:id="rId9"/>
      <p:italic r:id="rId10"/>
      <p:boldItalic r:id="rId11"/>
    </p:embeddedFont>
    <p:embeddedFont>
      <p:font typeface="Covered By Your Grace" panose="020B0600000101010101" charset="0"/>
      <p:regular r:id="rId12"/>
    </p:embeddedFont>
    <p:embeddedFont>
      <p:font typeface="Mapo꽃섬" panose="02000500000000000000" pitchFamily="2" charset="-127"/>
      <p:regular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099">
          <p15:clr>
            <a:srgbClr val="9AA0A6"/>
          </p15:clr>
        </p15:guide>
        <p15:guide id="2" orient="horz" pos="2891">
          <p15:clr>
            <a:srgbClr val="9AA0A6"/>
          </p15:clr>
        </p15:guide>
        <p15:guide id="3" pos="521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>
        <p:guide pos="1099"/>
        <p:guide orient="horz" pos="2891"/>
        <p:guide pos="52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e50b92b62_0_2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e50b92b62_0_26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10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e50b92b62_0_3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e50b92b62_0_3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73164a3f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573164a3f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4732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5e50b92b62_0_4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5e50b92b62_0_4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9;p2"/>
          <p:cNvCxnSpPr/>
          <p:nvPr/>
        </p:nvCxnSpPr>
        <p:spPr>
          <a:xfrm rot="10800000">
            <a:off x="4638348" y="1429100"/>
            <a:ext cx="0" cy="17709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" name="Google Shape;10;p2"/>
          <p:cNvGrpSpPr/>
          <p:nvPr/>
        </p:nvGrpSpPr>
        <p:grpSpPr>
          <a:xfrm>
            <a:off x="430366" y="610451"/>
            <a:ext cx="4267075" cy="4169336"/>
            <a:chOff x="430366" y="610451"/>
            <a:chExt cx="4267075" cy="4169336"/>
          </a:xfrm>
        </p:grpSpPr>
        <p:sp>
          <p:nvSpPr>
            <p:cNvPr id="11" name="Google Shape;11;p2"/>
            <p:cNvSpPr/>
            <p:nvPr/>
          </p:nvSpPr>
          <p:spPr>
            <a:xfrm flipH="1">
              <a:off x="4621241" y="610451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3783066" y="610451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2944891" y="610451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2106716" y="610451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1268541" y="610451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flipH="1">
              <a:off x="430366" y="610451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3783066" y="142910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2944891" y="142910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>
              <a:off x="2106716" y="142910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>
              <a:off x="1268541" y="142910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flipH="1">
              <a:off x="430366" y="142910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flipH="1">
              <a:off x="3783066" y="224772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flipH="1">
              <a:off x="2944891" y="224772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flipH="1">
              <a:off x="2106716" y="224772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flipH="1">
              <a:off x="1268541" y="224772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flipH="1">
              <a:off x="430366" y="224772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flipH="1">
              <a:off x="3783066" y="3066344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flipH="1">
              <a:off x="2106716" y="3066344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flipH="1">
              <a:off x="1268541" y="3066344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flipH="1">
              <a:off x="430366" y="3066344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flipH="1">
              <a:off x="3783066" y="3884966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flipH="1">
              <a:off x="1268541" y="3884966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flipH="1">
              <a:off x="430366" y="3884966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flipH="1">
              <a:off x="3783066" y="47035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flipH="1">
              <a:off x="2944891" y="47035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flipH="1">
              <a:off x="2106716" y="47035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flipH="1">
              <a:off x="1268541" y="47035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flipH="1">
              <a:off x="430366" y="47035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flipH="1">
              <a:off x="4621241" y="470357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flipH="1">
              <a:off x="4600241" y="3884966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 flipH="1">
            <a:off x="5034925" y="2231011"/>
            <a:ext cx="4137600" cy="8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 b="1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6000"/>
              <a:buNone/>
              <a:defRPr sz="6000" b="1">
                <a:solidFill>
                  <a:srgbClr val="E0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6000"/>
              <a:buNone/>
              <a:defRPr sz="6000" b="1">
                <a:solidFill>
                  <a:srgbClr val="E0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6000"/>
              <a:buNone/>
              <a:defRPr sz="6000" b="1">
                <a:solidFill>
                  <a:srgbClr val="E0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6000"/>
              <a:buNone/>
              <a:defRPr sz="6000" b="1">
                <a:solidFill>
                  <a:srgbClr val="E0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6000"/>
              <a:buNone/>
              <a:defRPr sz="6000" b="1">
                <a:solidFill>
                  <a:srgbClr val="E0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6000"/>
              <a:buNone/>
              <a:defRPr sz="6000" b="1">
                <a:solidFill>
                  <a:srgbClr val="E0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6000"/>
              <a:buNone/>
              <a:defRPr sz="6000" b="1">
                <a:solidFill>
                  <a:srgbClr val="E0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6000"/>
              <a:buNone/>
              <a:defRPr sz="6000" b="1">
                <a:solidFill>
                  <a:srgbClr val="E06666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 flipH="1">
            <a:off x="5034925" y="2953960"/>
            <a:ext cx="3372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Mapo꽃섬" panose="02000500000000000000" pitchFamily="2" charset="-127"/>
                <a:ea typeface="Mapo꽃섬" panose="02000500000000000000" pitchFamily="2" charset="-12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cxnSp>
        <p:nvCxnSpPr>
          <p:cNvPr id="43" name="Google Shape;43;p2"/>
          <p:cNvCxnSpPr/>
          <p:nvPr/>
        </p:nvCxnSpPr>
        <p:spPr>
          <a:xfrm rot="10800000">
            <a:off x="4638348" y="1429100"/>
            <a:ext cx="0" cy="17709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Google Shape;44;p2"/>
          <p:cNvSpPr/>
          <p:nvPr/>
        </p:nvSpPr>
        <p:spPr>
          <a:xfrm flipH="1">
            <a:off x="2944891" y="3066344"/>
            <a:ext cx="76200" cy="76200"/>
          </a:xfrm>
          <a:prstGeom prst="mathPlus">
            <a:avLst>
              <a:gd name="adj1" fmla="val 2352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 flipH="1">
            <a:off x="2106716" y="3884957"/>
            <a:ext cx="76200" cy="76200"/>
          </a:xfrm>
          <a:prstGeom prst="mathPlus">
            <a:avLst>
              <a:gd name="adj1" fmla="val 2352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 flipH="1">
            <a:off x="2944891" y="3884944"/>
            <a:ext cx="76200" cy="76200"/>
          </a:xfrm>
          <a:prstGeom prst="mathPlus">
            <a:avLst>
              <a:gd name="adj1" fmla="val 2352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">
  <p:cSld name="CUSTOM_14_1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 hasCustomPrompt="1"/>
          </p:nvPr>
        </p:nvSpPr>
        <p:spPr>
          <a:xfrm rot="1302">
            <a:off x="4353228" y="1987725"/>
            <a:ext cx="1583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None/>
              <a:defRPr sz="9600">
                <a:solidFill>
                  <a:srgbClr val="69B9B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title" idx="2" hasCustomPrompt="1"/>
          </p:nvPr>
        </p:nvSpPr>
        <p:spPr>
          <a:xfrm rot="1302">
            <a:off x="4353228" y="3523426"/>
            <a:ext cx="1583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None/>
              <a:defRPr sz="9600">
                <a:solidFill>
                  <a:srgbClr val="69B9B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3"/>
          <p:cNvSpPr txBox="1">
            <a:spLocks noGrp="1"/>
          </p:cNvSpPr>
          <p:nvPr>
            <p:ph type="title" idx="3" hasCustomPrompt="1"/>
          </p:nvPr>
        </p:nvSpPr>
        <p:spPr>
          <a:xfrm rot="1424">
            <a:off x="774328" y="1987725"/>
            <a:ext cx="1448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None/>
              <a:defRPr sz="9600">
                <a:solidFill>
                  <a:srgbClr val="69B9B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3"/>
          <p:cNvSpPr txBox="1">
            <a:spLocks noGrp="1"/>
          </p:cNvSpPr>
          <p:nvPr>
            <p:ph type="ctrTitle" idx="4"/>
          </p:nvPr>
        </p:nvSpPr>
        <p:spPr>
          <a:xfrm>
            <a:off x="1882998" y="1687125"/>
            <a:ext cx="247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subTitle" idx="1"/>
          </p:nvPr>
        </p:nvSpPr>
        <p:spPr>
          <a:xfrm>
            <a:off x="1882997" y="2108725"/>
            <a:ext cx="221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  <a:latin typeface="Mapo꽃섬" panose="02000500000000000000" pitchFamily="2" charset="-127"/>
                <a:ea typeface="Mapo꽃섬" panose="02000500000000000000" pitchFamily="2" charset="-12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sp>
        <p:nvSpPr>
          <p:cNvPr id="53" name="Google Shape;53;p3"/>
          <p:cNvSpPr txBox="1">
            <a:spLocks noGrp="1"/>
          </p:cNvSpPr>
          <p:nvPr>
            <p:ph type="ctrTitle" idx="5"/>
          </p:nvPr>
        </p:nvSpPr>
        <p:spPr>
          <a:xfrm>
            <a:off x="5431425" y="1687125"/>
            <a:ext cx="242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subTitle" idx="6"/>
          </p:nvPr>
        </p:nvSpPr>
        <p:spPr>
          <a:xfrm>
            <a:off x="5431425" y="2108725"/>
            <a:ext cx="221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  <a:latin typeface="Mapo꽃섬" panose="02000500000000000000" pitchFamily="2" charset="-127"/>
                <a:ea typeface="Mapo꽃섬" panose="02000500000000000000" pitchFamily="2" charset="-12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 idx="7" hasCustomPrompt="1"/>
          </p:nvPr>
        </p:nvSpPr>
        <p:spPr>
          <a:xfrm rot="1424">
            <a:off x="922028" y="3523425"/>
            <a:ext cx="1448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None/>
              <a:defRPr sz="9600">
                <a:solidFill>
                  <a:srgbClr val="69B9B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9B9B2"/>
              </a:buClr>
              <a:buSzPts val="9600"/>
              <a:buFont typeface="Fira Sans Extra Condensed Medium"/>
              <a:buNone/>
              <a:defRPr sz="9600">
                <a:solidFill>
                  <a:srgbClr val="69B9B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3"/>
          <p:cNvSpPr txBox="1">
            <a:spLocks noGrp="1"/>
          </p:cNvSpPr>
          <p:nvPr>
            <p:ph type="ctrTitle" idx="8"/>
          </p:nvPr>
        </p:nvSpPr>
        <p:spPr>
          <a:xfrm>
            <a:off x="1882998" y="3225975"/>
            <a:ext cx="247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9"/>
          </p:nvPr>
        </p:nvSpPr>
        <p:spPr>
          <a:xfrm>
            <a:off x="1882997" y="3647575"/>
            <a:ext cx="221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  <a:latin typeface="Mapo꽃섬" panose="02000500000000000000" pitchFamily="2" charset="-127"/>
                <a:ea typeface="Mapo꽃섬" panose="02000500000000000000" pitchFamily="2" charset="-12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  <p:sp>
        <p:nvSpPr>
          <p:cNvPr id="58" name="Google Shape;58;p3"/>
          <p:cNvSpPr txBox="1">
            <a:spLocks noGrp="1"/>
          </p:cNvSpPr>
          <p:nvPr>
            <p:ph type="ctrTitle" idx="13"/>
          </p:nvPr>
        </p:nvSpPr>
        <p:spPr>
          <a:xfrm>
            <a:off x="5431424" y="3225975"/>
            <a:ext cx="242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3"/>
          <p:cNvSpPr txBox="1">
            <a:spLocks noGrp="1"/>
          </p:cNvSpPr>
          <p:nvPr>
            <p:ph type="subTitle" idx="14"/>
          </p:nvPr>
        </p:nvSpPr>
        <p:spPr>
          <a:xfrm>
            <a:off x="5431425" y="3647575"/>
            <a:ext cx="221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  <a:latin typeface="Mapo꽃섬" panose="02000500000000000000" pitchFamily="2" charset="-127"/>
                <a:ea typeface="Mapo꽃섬" panose="02000500000000000000" pitchFamily="2" charset="-127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None/>
              <a:defRPr sz="1100">
                <a:solidFill>
                  <a:srgbClr val="434343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ONLY_2_1_3_1_1_1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1"/>
          <p:cNvSpPr txBox="1">
            <a:spLocks noGrp="1"/>
          </p:cNvSpPr>
          <p:nvPr>
            <p:ph type="subTitle" idx="1"/>
          </p:nvPr>
        </p:nvSpPr>
        <p:spPr>
          <a:xfrm>
            <a:off x="6013637" y="3401850"/>
            <a:ext cx="2298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>
                <a:latin typeface="Mapo꽃섬" panose="02000500000000000000" pitchFamily="2" charset="-127"/>
                <a:ea typeface="Mapo꽃섬" panose="02000500000000000000" pitchFamily="2" charset="-127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 dirty="0"/>
          </a:p>
        </p:txBody>
      </p:sp>
      <p:sp>
        <p:nvSpPr>
          <p:cNvPr id="237" name="Google Shape;237;p11"/>
          <p:cNvSpPr txBox="1">
            <a:spLocks noGrp="1"/>
          </p:cNvSpPr>
          <p:nvPr>
            <p:ph type="ctrTitle"/>
          </p:nvPr>
        </p:nvSpPr>
        <p:spPr>
          <a:xfrm>
            <a:off x="5266112" y="605275"/>
            <a:ext cx="3116100" cy="16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38" name="Google Shape;238;p11"/>
          <p:cNvSpPr txBox="1">
            <a:spLocks noGrp="1"/>
          </p:cNvSpPr>
          <p:nvPr>
            <p:ph type="subTitle" idx="2"/>
          </p:nvPr>
        </p:nvSpPr>
        <p:spPr>
          <a:xfrm>
            <a:off x="6083912" y="2833825"/>
            <a:ext cx="22983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vered By Your Grace"/>
              <a:buNone/>
              <a:defRPr sz="18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vered By Your Grace"/>
              <a:buNone/>
              <a:defRPr sz="10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vered By Your Grace"/>
              <a:buNone/>
              <a:defRPr sz="10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vered By Your Grace"/>
              <a:buNone/>
              <a:defRPr sz="10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vered By Your Grace"/>
              <a:buNone/>
              <a:defRPr sz="10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vered By Your Grace"/>
              <a:buNone/>
              <a:defRPr sz="10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vered By Your Grace"/>
              <a:buNone/>
              <a:defRPr sz="10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vered By Your Grace"/>
              <a:buNone/>
              <a:defRPr sz="10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vered By Your Grace"/>
              <a:buNone/>
              <a:defRPr sz="10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7">
    <p:bg>
      <p:bgPr>
        <a:solidFill>
          <a:srgbClr val="FFFFFF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Two columns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>
            <a:spLocks noGrp="1"/>
          </p:cNvSpPr>
          <p:nvPr>
            <p:ph type="ctrTitle"/>
          </p:nvPr>
        </p:nvSpPr>
        <p:spPr>
          <a:xfrm>
            <a:off x="1569325" y="529075"/>
            <a:ext cx="6005400" cy="7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subTitle" idx="1"/>
          </p:nvPr>
        </p:nvSpPr>
        <p:spPr>
          <a:xfrm>
            <a:off x="4609475" y="1674475"/>
            <a:ext cx="38148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2"/>
          </p:nvPr>
        </p:nvSpPr>
        <p:spPr>
          <a:xfrm>
            <a:off x="953750" y="2246875"/>
            <a:ext cx="334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latin typeface="Mapo꽃섬" panose="02000500000000000000" pitchFamily="2" charset="-127"/>
                <a:ea typeface="Mapo꽃섬" panose="02000500000000000000" pitchFamily="2" charset="-12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sp>
        <p:nvSpPr>
          <p:cNvPr id="108" name="Google Shape;108;p5"/>
          <p:cNvSpPr txBox="1">
            <a:spLocks noGrp="1"/>
          </p:cNvSpPr>
          <p:nvPr>
            <p:ph type="subTitle" idx="3"/>
          </p:nvPr>
        </p:nvSpPr>
        <p:spPr>
          <a:xfrm>
            <a:off x="719625" y="1674475"/>
            <a:ext cx="38148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vered By Your Grace"/>
              <a:buNone/>
              <a:defRPr sz="1600" b="1">
                <a:latin typeface="Covered By Your Grace"/>
                <a:ea typeface="Covered By Your Grace"/>
                <a:cs typeface="Covered By Your Grace"/>
                <a:sym typeface="Covered By Your Grace"/>
              </a:defRPr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4"/>
          </p:nvPr>
        </p:nvSpPr>
        <p:spPr>
          <a:xfrm>
            <a:off x="4843650" y="2246875"/>
            <a:ext cx="334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latin typeface="Mapo꽃섬" panose="02000500000000000000" pitchFamily="2" charset="-127"/>
                <a:ea typeface="Mapo꽃섬" panose="02000500000000000000" pitchFamily="2" charset="-127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 dirty="0"/>
          </a:p>
        </p:txBody>
      </p:sp>
      <p:grpSp>
        <p:nvGrpSpPr>
          <p:cNvPr id="110" name="Google Shape;110;p5"/>
          <p:cNvGrpSpPr/>
          <p:nvPr/>
        </p:nvGrpSpPr>
        <p:grpSpPr>
          <a:xfrm>
            <a:off x="5458450" y="205688"/>
            <a:ext cx="3187922" cy="668602"/>
            <a:chOff x="247100" y="205688"/>
            <a:chExt cx="3187922" cy="668602"/>
          </a:xfrm>
        </p:grpSpPr>
        <p:sp>
          <p:nvSpPr>
            <p:cNvPr id="111" name="Google Shape;111;p5"/>
            <p:cNvSpPr/>
            <p:nvPr/>
          </p:nvSpPr>
          <p:spPr>
            <a:xfrm flipH="1">
              <a:off x="3378023" y="205688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 flipH="1">
              <a:off x="2751838" y="205688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 flipH="1">
              <a:off x="2125654" y="205688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 flipH="1">
              <a:off x="1499469" y="205688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 flipH="1">
              <a:off x="873285" y="205688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 flipH="1">
              <a:off x="247100" y="205688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flipH="1">
              <a:off x="3378023" y="817290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 flipH="1">
              <a:off x="2751838" y="817290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flipH="1">
              <a:off x="2125654" y="817290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 flipH="1">
              <a:off x="1499469" y="817290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 flipH="1">
              <a:off x="873285" y="817290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 flipH="1">
              <a:off x="247100" y="817290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3" name="Google Shape;123;p5"/>
          <p:cNvCxnSpPr/>
          <p:nvPr/>
        </p:nvCxnSpPr>
        <p:spPr>
          <a:xfrm>
            <a:off x="4571950" y="1475590"/>
            <a:ext cx="0" cy="16725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93511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FEFE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Covered By Your Grace"/>
              <a:buNone/>
              <a:defRPr sz="2800">
                <a:solidFill>
                  <a:srgbClr val="434343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Covered By Your Grace"/>
              <a:buNone/>
              <a:defRPr sz="2800">
                <a:solidFill>
                  <a:srgbClr val="434343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Covered By Your Grace"/>
              <a:buNone/>
              <a:defRPr sz="2800">
                <a:solidFill>
                  <a:srgbClr val="434343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Covered By Your Grace"/>
              <a:buNone/>
              <a:defRPr sz="2800">
                <a:solidFill>
                  <a:srgbClr val="434343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Covered By Your Grace"/>
              <a:buNone/>
              <a:defRPr sz="2800">
                <a:solidFill>
                  <a:srgbClr val="434343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Covered By Your Grace"/>
              <a:buNone/>
              <a:defRPr sz="2800">
                <a:solidFill>
                  <a:srgbClr val="434343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Covered By Your Grace"/>
              <a:buNone/>
              <a:defRPr sz="2800">
                <a:solidFill>
                  <a:srgbClr val="434343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Covered By Your Grace"/>
              <a:buNone/>
              <a:defRPr sz="2800">
                <a:solidFill>
                  <a:srgbClr val="434343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Covered By Your Grace"/>
              <a:buNone/>
              <a:defRPr sz="2800">
                <a:solidFill>
                  <a:srgbClr val="434343"/>
                </a:solidFill>
                <a:latin typeface="Covered By Your Grace"/>
                <a:ea typeface="Covered By Your Grace"/>
                <a:cs typeface="Covered By Your Grace"/>
                <a:sym typeface="Covered By Your Gr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utive Mono"/>
              <a:buChar char="●"/>
              <a:defRPr sz="1200">
                <a:solidFill>
                  <a:srgbClr val="434343"/>
                </a:solidFill>
                <a:latin typeface="Cutive Mono"/>
                <a:ea typeface="Cutive Mono"/>
                <a:cs typeface="Cutive Mono"/>
                <a:sym typeface="Cutive Mono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utive Mono"/>
              <a:buChar char="○"/>
              <a:defRPr sz="1200">
                <a:solidFill>
                  <a:srgbClr val="434343"/>
                </a:solidFill>
                <a:latin typeface="Cutive Mono"/>
                <a:ea typeface="Cutive Mono"/>
                <a:cs typeface="Cutive Mono"/>
                <a:sym typeface="Cutive Mono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utive Mono"/>
              <a:buChar char="■"/>
              <a:defRPr sz="1200">
                <a:solidFill>
                  <a:srgbClr val="434343"/>
                </a:solidFill>
                <a:latin typeface="Cutive Mono"/>
                <a:ea typeface="Cutive Mono"/>
                <a:cs typeface="Cutive Mono"/>
                <a:sym typeface="Cutive Mono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utive Mono"/>
              <a:buChar char="●"/>
              <a:defRPr sz="1200">
                <a:solidFill>
                  <a:srgbClr val="434343"/>
                </a:solidFill>
                <a:latin typeface="Cutive Mono"/>
                <a:ea typeface="Cutive Mono"/>
                <a:cs typeface="Cutive Mono"/>
                <a:sym typeface="Cutive Mono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utive Mono"/>
              <a:buChar char="○"/>
              <a:defRPr sz="1200">
                <a:solidFill>
                  <a:srgbClr val="434343"/>
                </a:solidFill>
                <a:latin typeface="Cutive Mono"/>
                <a:ea typeface="Cutive Mono"/>
                <a:cs typeface="Cutive Mono"/>
                <a:sym typeface="Cutive Mono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utive Mono"/>
              <a:buChar char="■"/>
              <a:defRPr sz="1200">
                <a:solidFill>
                  <a:srgbClr val="434343"/>
                </a:solidFill>
                <a:latin typeface="Cutive Mono"/>
                <a:ea typeface="Cutive Mono"/>
                <a:cs typeface="Cutive Mono"/>
                <a:sym typeface="Cutive Mono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utive Mono"/>
              <a:buChar char="●"/>
              <a:defRPr sz="1200">
                <a:solidFill>
                  <a:srgbClr val="434343"/>
                </a:solidFill>
                <a:latin typeface="Cutive Mono"/>
                <a:ea typeface="Cutive Mono"/>
                <a:cs typeface="Cutive Mono"/>
                <a:sym typeface="Cutive Mono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utive Mono"/>
              <a:buChar char="○"/>
              <a:defRPr sz="1200">
                <a:solidFill>
                  <a:srgbClr val="434343"/>
                </a:solidFill>
                <a:latin typeface="Cutive Mono"/>
                <a:ea typeface="Cutive Mono"/>
                <a:cs typeface="Cutive Mono"/>
                <a:sym typeface="Cutive Mono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Cutive Mono"/>
              <a:buChar char="■"/>
              <a:defRPr sz="1200">
                <a:solidFill>
                  <a:srgbClr val="434343"/>
                </a:solidFill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7" r:id="rId3"/>
    <p:sldLayoutId id="2147483660" r:id="rId4"/>
    <p:sldLayoutId id="2147483661" r:id="rId5"/>
    <p:sldLayoutId id="214748366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Mapo꽃섬" panose="02000500000000000000" pitchFamily="2" charset="-127"/>
          <a:ea typeface="Mapo꽃섬" panose="02000500000000000000" pitchFamily="2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8"/>
          <p:cNvSpPr txBox="1">
            <a:spLocks noGrp="1"/>
          </p:cNvSpPr>
          <p:nvPr>
            <p:ph type="ctrTitle"/>
          </p:nvPr>
        </p:nvSpPr>
        <p:spPr>
          <a:xfrm flipH="1">
            <a:off x="5034925" y="2231011"/>
            <a:ext cx="4137600" cy="8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Wave Height Prediction</a:t>
            </a:r>
            <a:endParaRPr dirty="0">
              <a:solidFill>
                <a:srgbClr val="FFFFFF"/>
              </a:solidFill>
              <a:latin typeface="Covered By Your Grace"/>
              <a:ea typeface="Covered By Your Grace"/>
              <a:cs typeface="Covered By Your Grace"/>
              <a:sym typeface="Covered By Your Grace"/>
            </a:endParaRPr>
          </a:p>
        </p:txBody>
      </p:sp>
      <p:sp>
        <p:nvSpPr>
          <p:cNvPr id="298" name="Google Shape;298;p18"/>
          <p:cNvSpPr txBox="1">
            <a:spLocks noGrp="1"/>
          </p:cNvSpPr>
          <p:nvPr>
            <p:ph type="subTitle" idx="1"/>
          </p:nvPr>
        </p:nvSpPr>
        <p:spPr>
          <a:xfrm flipH="1">
            <a:off x="5034925" y="2953960"/>
            <a:ext cx="33720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000" dirty="0" smtClean="0">
                <a:solidFill>
                  <a:srgbClr val="434343"/>
                </a:solidFill>
                <a:sym typeface="Cutive Mono"/>
              </a:rPr>
              <a:t>제주도 중문 해변 한달 뒤 파도 예측</a:t>
            </a:r>
            <a:endParaRPr lang="es" sz="1000" dirty="0" smtClean="0">
              <a:solidFill>
                <a:srgbClr val="434343"/>
              </a:solidFill>
              <a:sym typeface="Cutive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9"/>
          <p:cNvSpPr txBox="1">
            <a:spLocks noGrp="1"/>
          </p:cNvSpPr>
          <p:nvPr>
            <p:ph type="title" idx="3"/>
          </p:nvPr>
        </p:nvSpPr>
        <p:spPr>
          <a:xfrm rot="1424">
            <a:off x="339645" y="1967945"/>
            <a:ext cx="1448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305" name="Google Shape;305;p19"/>
          <p:cNvSpPr txBox="1">
            <a:spLocks noGrp="1"/>
          </p:cNvSpPr>
          <p:nvPr>
            <p:ph type="subTitle" idx="1"/>
          </p:nvPr>
        </p:nvSpPr>
        <p:spPr>
          <a:xfrm>
            <a:off x="408869" y="2792695"/>
            <a:ext cx="2759191" cy="1074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434343"/>
                </a:solidFill>
              </a:rPr>
              <a:t>조금 더 이후의 파도 상황을 예측하여</a:t>
            </a:r>
            <a:endParaRPr lang="en-US" altLang="ko-KR" sz="1200" dirty="0" smtClean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434343"/>
                </a:solidFill>
              </a:rPr>
              <a:t>미리 </a:t>
            </a:r>
            <a:r>
              <a:rPr lang="ko-KR" altLang="en-US" sz="1200" dirty="0" smtClean="0"/>
              <a:t>서핑 </a:t>
            </a:r>
            <a:r>
              <a:rPr lang="ko-KR" altLang="en-US" sz="1200" dirty="0" smtClean="0">
                <a:solidFill>
                  <a:srgbClr val="434343"/>
                </a:solidFill>
              </a:rPr>
              <a:t>여행 계획을 짤 수 있도록 편의 제공</a:t>
            </a:r>
            <a:endParaRPr sz="1200" dirty="0">
              <a:solidFill>
                <a:srgbClr val="434343"/>
              </a:solidFill>
            </a:endParaRPr>
          </a:p>
        </p:txBody>
      </p:sp>
      <p:sp>
        <p:nvSpPr>
          <p:cNvPr id="306" name="Google Shape;306;p19"/>
          <p:cNvSpPr txBox="1">
            <a:spLocks noGrp="1"/>
          </p:cNvSpPr>
          <p:nvPr>
            <p:ph type="ctrTitle" idx="4"/>
          </p:nvPr>
        </p:nvSpPr>
        <p:spPr>
          <a:xfrm>
            <a:off x="1042163" y="2216896"/>
            <a:ext cx="247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434343"/>
                </a:solidFill>
              </a:rPr>
              <a:t>Purpose</a:t>
            </a:r>
            <a:endParaRPr b="1" dirty="0">
              <a:solidFill>
                <a:srgbClr val="434343"/>
              </a:solidFill>
            </a:endParaRPr>
          </a:p>
        </p:txBody>
      </p:sp>
      <p:pic>
        <p:nvPicPr>
          <p:cNvPr id="307" name="Google Shape;307;p19"/>
          <p:cNvPicPr preferRelativeResize="0"/>
          <p:nvPr/>
        </p:nvPicPr>
        <p:blipFill rotWithShape="1">
          <a:blip r:embed="rId3">
            <a:alphaModFix/>
          </a:blip>
          <a:srcRect l="606" t="74354"/>
          <a:stretch/>
        </p:blipFill>
        <p:spPr>
          <a:xfrm>
            <a:off x="0" y="0"/>
            <a:ext cx="9179752" cy="1563875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9"/>
          <p:cNvSpPr txBox="1">
            <a:spLocks noGrp="1"/>
          </p:cNvSpPr>
          <p:nvPr>
            <p:ph type="title"/>
          </p:nvPr>
        </p:nvSpPr>
        <p:spPr>
          <a:xfrm rot="1302">
            <a:off x="3653916" y="1961341"/>
            <a:ext cx="1583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</a:t>
            </a:r>
            <a:endParaRPr dirty="0"/>
          </a:p>
        </p:txBody>
      </p:sp>
      <p:sp>
        <p:nvSpPr>
          <p:cNvPr id="309" name="Google Shape;309;p19"/>
          <p:cNvSpPr txBox="1">
            <a:spLocks noGrp="1"/>
          </p:cNvSpPr>
          <p:nvPr>
            <p:ph type="ctrTitle" idx="5"/>
          </p:nvPr>
        </p:nvSpPr>
        <p:spPr>
          <a:xfrm>
            <a:off x="4170948" y="2214895"/>
            <a:ext cx="89871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Dataset</a:t>
            </a:r>
            <a:endParaRPr dirty="0"/>
          </a:p>
        </p:txBody>
      </p:sp>
      <p:sp>
        <p:nvSpPr>
          <p:cNvPr id="310" name="Google Shape;310;p19"/>
          <p:cNvSpPr txBox="1">
            <a:spLocks noGrp="1"/>
          </p:cNvSpPr>
          <p:nvPr>
            <p:ph type="subTitle" idx="6"/>
          </p:nvPr>
        </p:nvSpPr>
        <p:spPr>
          <a:xfrm>
            <a:off x="3065522" y="2804837"/>
            <a:ext cx="310956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/>
              <a:t>출처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기상청</a:t>
            </a:r>
            <a:endParaRPr lang="en-US" altLang="ko-KR" sz="1200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/>
              <a:t>해양기상 부이 관측 자료 </a:t>
            </a:r>
            <a:r>
              <a:rPr lang="en-US" altLang="ko-KR" sz="1200" dirty="0" smtClean="0"/>
              <a:t>(feature)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/>
              <a:t>기상청 </a:t>
            </a:r>
            <a:r>
              <a:rPr lang="ko-KR" altLang="en-US" sz="1200" dirty="0" err="1" smtClean="0"/>
              <a:t>파고부이</a:t>
            </a:r>
            <a:r>
              <a:rPr lang="ko-KR" altLang="en-US" sz="1200" dirty="0" smtClean="0"/>
              <a:t> 관측 자료 </a:t>
            </a:r>
            <a:r>
              <a:rPr lang="en-US" altLang="ko-KR" sz="1200" dirty="0" smtClean="0"/>
              <a:t>(target)</a:t>
            </a:r>
            <a:endParaRPr lang="en-US"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11" name="Google Shape;311;p19"/>
          <p:cNvSpPr txBox="1">
            <a:spLocks noGrp="1"/>
          </p:cNvSpPr>
          <p:nvPr>
            <p:ph type="title" idx="7"/>
          </p:nvPr>
        </p:nvSpPr>
        <p:spPr>
          <a:xfrm rot="1424">
            <a:off x="6712716" y="1959282"/>
            <a:ext cx="1448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312" name="Google Shape;312;p19"/>
          <p:cNvSpPr txBox="1">
            <a:spLocks noGrp="1"/>
          </p:cNvSpPr>
          <p:nvPr>
            <p:ph type="ctrTitle" idx="8"/>
          </p:nvPr>
        </p:nvSpPr>
        <p:spPr>
          <a:xfrm>
            <a:off x="7354218" y="2214895"/>
            <a:ext cx="247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Tools</a:t>
            </a:r>
            <a:endParaRPr dirty="0"/>
          </a:p>
        </p:txBody>
      </p:sp>
      <p:sp>
        <p:nvSpPr>
          <p:cNvPr id="313" name="Google Shape;313;p19"/>
          <p:cNvSpPr txBox="1">
            <a:spLocks noGrp="1"/>
          </p:cNvSpPr>
          <p:nvPr>
            <p:ph type="subTitle" idx="9"/>
          </p:nvPr>
        </p:nvSpPr>
        <p:spPr>
          <a:xfrm>
            <a:off x="6620653" y="2687192"/>
            <a:ext cx="2793444" cy="11876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/>
              <a:t>Selenium/ </a:t>
            </a:r>
            <a:r>
              <a:rPr lang="en-US" altLang="ko-KR" sz="1200" dirty="0" smtClean="0"/>
              <a:t>Bs4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err="1" smtClean="0"/>
              <a:t>Randomforest</a:t>
            </a:r>
            <a:r>
              <a:rPr lang="en-US" altLang="ko-KR" sz="1200" dirty="0" smtClean="0"/>
              <a:t> </a:t>
            </a:r>
            <a:r>
              <a:rPr lang="en-US" altLang="ko-KR" sz="1200" dirty="0" err="1" smtClean="0"/>
              <a:t>regressior</a:t>
            </a:r>
            <a:endParaRPr lang="en-US" altLang="ko-KR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smtClean="0"/>
              <a:t>Random search/ Grid search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err="1" smtClean="0"/>
              <a:t>Postgresql</a:t>
            </a:r>
            <a:endParaRPr lang="en-US" altLang="ko-KR" sz="12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dirty="0" err="1" smtClean="0"/>
              <a:t>Heroku</a:t>
            </a:r>
            <a:endParaRPr lang="en-US" altLang="ko-KR" sz="12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16" name="Google Shape;316;p19"/>
          <p:cNvGrpSpPr/>
          <p:nvPr/>
        </p:nvGrpSpPr>
        <p:grpSpPr>
          <a:xfrm>
            <a:off x="458416" y="397166"/>
            <a:ext cx="4267075" cy="894821"/>
            <a:chOff x="430366" y="397166"/>
            <a:chExt cx="4267075" cy="894821"/>
          </a:xfrm>
        </p:grpSpPr>
        <p:sp>
          <p:nvSpPr>
            <p:cNvPr id="317" name="Google Shape;317;p19"/>
            <p:cNvSpPr/>
            <p:nvPr/>
          </p:nvSpPr>
          <p:spPr>
            <a:xfrm flipH="1">
              <a:off x="3783066" y="397166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 flipH="1">
              <a:off x="1268541" y="397166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 flipH="1">
              <a:off x="430366" y="397166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 flipH="1">
              <a:off x="3783066" y="12157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 flipH="1">
              <a:off x="2944891" y="12157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9"/>
            <p:cNvSpPr/>
            <p:nvPr/>
          </p:nvSpPr>
          <p:spPr>
            <a:xfrm flipH="1">
              <a:off x="2106716" y="12157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9"/>
            <p:cNvSpPr/>
            <p:nvPr/>
          </p:nvSpPr>
          <p:spPr>
            <a:xfrm flipH="1">
              <a:off x="1268541" y="12157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9"/>
            <p:cNvSpPr/>
            <p:nvPr/>
          </p:nvSpPr>
          <p:spPr>
            <a:xfrm flipH="1">
              <a:off x="430366" y="12157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9"/>
            <p:cNvSpPr/>
            <p:nvPr/>
          </p:nvSpPr>
          <p:spPr>
            <a:xfrm flipH="1">
              <a:off x="4621241" y="121577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9"/>
            <p:cNvSpPr/>
            <p:nvPr/>
          </p:nvSpPr>
          <p:spPr>
            <a:xfrm flipH="1">
              <a:off x="4600241" y="397166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9"/>
            <p:cNvSpPr/>
            <p:nvPr/>
          </p:nvSpPr>
          <p:spPr>
            <a:xfrm flipH="1">
              <a:off x="2944891" y="3971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9"/>
            <p:cNvSpPr/>
            <p:nvPr/>
          </p:nvSpPr>
          <p:spPr>
            <a:xfrm flipH="1">
              <a:off x="2106716" y="39718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1"/>
          <p:cNvSpPr txBox="1">
            <a:spLocks noGrp="1"/>
          </p:cNvSpPr>
          <p:nvPr>
            <p:ph type="ctrTitle"/>
          </p:nvPr>
        </p:nvSpPr>
        <p:spPr>
          <a:xfrm>
            <a:off x="1569325" y="529075"/>
            <a:ext cx="6005400" cy="7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Sharing</a:t>
            </a:r>
            <a:endParaRPr dirty="0"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4"/>
          </p:nvPr>
        </p:nvSpPr>
        <p:spPr>
          <a:xfrm>
            <a:off x="4843649" y="2246875"/>
            <a:ext cx="3655675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배포 후 </a:t>
            </a:r>
            <a:r>
              <a:rPr lang="en-US" altLang="ko-KR" dirty="0" smtClean="0"/>
              <a:t>Chrome driver </a:t>
            </a:r>
            <a:r>
              <a:rPr lang="ko-KR" altLang="en-US" dirty="0" smtClean="0"/>
              <a:t>문제로 </a:t>
            </a:r>
            <a:r>
              <a:rPr lang="en-US" altLang="ko-KR" dirty="0" smtClean="0"/>
              <a:t>predict </a:t>
            </a:r>
            <a:r>
              <a:rPr lang="ko-KR" altLang="en-US" dirty="0" smtClean="0"/>
              <a:t>페이지 작동 안함</a:t>
            </a:r>
            <a:endParaRPr lang="en-US" altLang="ko-KR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서핑 파도 판단의 필수 요소</a:t>
            </a:r>
            <a:r>
              <a:rPr lang="en-US" altLang="ko-KR" dirty="0" smtClean="0"/>
              <a:t>(</a:t>
            </a:r>
            <a:r>
              <a:rPr lang="ko-KR" altLang="en-US" dirty="0" smtClean="0"/>
              <a:t>풍속</a:t>
            </a:r>
            <a:r>
              <a:rPr lang="en-US" altLang="ko-KR" dirty="0" smtClean="0"/>
              <a:t>, </a:t>
            </a:r>
            <a:r>
              <a:rPr lang="ko-KR" altLang="en-US" dirty="0" smtClean="0"/>
              <a:t>풍향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파향</a:t>
            </a:r>
            <a:r>
              <a:rPr lang="en-US" altLang="ko-KR" dirty="0" smtClean="0"/>
              <a:t>) </a:t>
            </a:r>
            <a:r>
              <a:rPr lang="ko-KR" altLang="en-US" dirty="0" smtClean="0"/>
              <a:t>결여</a:t>
            </a:r>
            <a:endParaRPr lang="en-US" altLang="ko-KR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 </a:t>
            </a:r>
            <a:r>
              <a:rPr lang="ko-KR" altLang="en-US" dirty="0" err="1" smtClean="0"/>
              <a:t>가독성</a:t>
            </a:r>
            <a:r>
              <a:rPr lang="ko-KR" altLang="en-US" dirty="0" smtClean="0"/>
              <a:t> 떨어짐</a:t>
            </a:r>
            <a:endParaRPr dirty="0"/>
          </a:p>
        </p:txBody>
      </p:sp>
      <p:sp>
        <p:nvSpPr>
          <p:cNvPr id="343" name="Google Shape;343;p21"/>
          <p:cNvSpPr txBox="1">
            <a:spLocks noGrp="1"/>
          </p:cNvSpPr>
          <p:nvPr>
            <p:ph type="subTitle" idx="1"/>
          </p:nvPr>
        </p:nvSpPr>
        <p:spPr>
          <a:xfrm>
            <a:off x="4609475" y="1674475"/>
            <a:ext cx="38148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69B9B2"/>
                </a:solidFill>
              </a:rPr>
              <a:t>Shortcomings</a:t>
            </a:r>
            <a:endParaRPr dirty="0">
              <a:solidFill>
                <a:srgbClr val="69B9B2"/>
              </a:solidFill>
            </a:endParaRPr>
          </a:p>
        </p:txBody>
      </p:sp>
      <p:sp>
        <p:nvSpPr>
          <p:cNvPr id="344" name="Google Shape;344;p21"/>
          <p:cNvSpPr txBox="1">
            <a:spLocks noGrp="1"/>
          </p:cNvSpPr>
          <p:nvPr>
            <p:ph type="subTitle" idx="2"/>
          </p:nvPr>
        </p:nvSpPr>
        <p:spPr>
          <a:xfrm>
            <a:off x="953750" y="2246875"/>
            <a:ext cx="334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기상청 </a:t>
            </a:r>
            <a:r>
              <a:rPr lang="ko-KR" altLang="en-US" dirty="0" smtClean="0"/>
              <a:t>사이트 </a:t>
            </a:r>
            <a:r>
              <a:rPr lang="ko-KR" altLang="en-US" dirty="0" err="1" smtClean="0"/>
              <a:t>크롤링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스크래핑은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셀레니움</a:t>
            </a:r>
            <a:r>
              <a:rPr lang="ko-KR" altLang="en-US" dirty="0" smtClean="0"/>
              <a:t> 사용</a:t>
            </a:r>
            <a:endParaRPr lang="en-US" altLang="ko-KR" dirty="0" smtClean="0"/>
          </a:p>
          <a:p>
            <a:pPr marL="0" indent="0"/>
            <a:r>
              <a:rPr lang="ko-KR" altLang="en-US" dirty="0"/>
              <a:t>주제 </a:t>
            </a:r>
            <a:r>
              <a:rPr lang="ko-KR" altLang="en-US" dirty="0" smtClean="0"/>
              <a:t>선정에 대해 </a:t>
            </a:r>
            <a:r>
              <a:rPr lang="en-US" altLang="ko-KR" dirty="0"/>
              <a:t>– </a:t>
            </a:r>
            <a:r>
              <a:rPr lang="ko-KR" altLang="en-US" dirty="0" err="1"/>
              <a:t>예측해야할</a:t>
            </a:r>
            <a:r>
              <a:rPr lang="ko-KR" altLang="en-US" dirty="0"/>
              <a:t> </a:t>
            </a:r>
            <a:r>
              <a:rPr lang="ko-KR" altLang="en-US" dirty="0" err="1"/>
              <a:t>타겟값이</a:t>
            </a:r>
            <a:r>
              <a:rPr lang="ko-KR" altLang="en-US" dirty="0"/>
              <a:t> 너무 </a:t>
            </a:r>
            <a:r>
              <a:rPr lang="ko-KR" altLang="en-US" dirty="0" smtClean="0"/>
              <a:t>많음</a:t>
            </a:r>
            <a:endParaRPr lang="en-US" altLang="ko-KR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 </a:t>
            </a:r>
            <a:endParaRPr dirty="0"/>
          </a:p>
        </p:txBody>
      </p:sp>
      <p:sp>
        <p:nvSpPr>
          <p:cNvPr id="345" name="Google Shape;345;p21"/>
          <p:cNvSpPr txBox="1">
            <a:spLocks noGrp="1"/>
          </p:cNvSpPr>
          <p:nvPr>
            <p:ph type="subTitle" idx="3"/>
          </p:nvPr>
        </p:nvSpPr>
        <p:spPr>
          <a:xfrm>
            <a:off x="719625" y="1674475"/>
            <a:ext cx="38148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69B9B2"/>
                </a:solidFill>
              </a:rPr>
              <a:t>What I learned</a:t>
            </a:r>
            <a:endParaRPr dirty="0">
              <a:solidFill>
                <a:srgbClr val="69B9B2"/>
              </a:solidFill>
            </a:endParaRPr>
          </a:p>
        </p:txBody>
      </p:sp>
      <p:pic>
        <p:nvPicPr>
          <p:cNvPr id="346" name="Google Shape;346;p21"/>
          <p:cNvPicPr preferRelativeResize="0"/>
          <p:nvPr/>
        </p:nvPicPr>
        <p:blipFill rotWithShape="1">
          <a:blip r:embed="rId3">
            <a:alphaModFix/>
          </a:blip>
          <a:srcRect b="73163"/>
          <a:stretch/>
        </p:blipFill>
        <p:spPr>
          <a:xfrm flipH="1">
            <a:off x="852" y="3508375"/>
            <a:ext cx="9142298" cy="16351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7" name="Google Shape;347;p21"/>
          <p:cNvGrpSpPr/>
          <p:nvPr/>
        </p:nvGrpSpPr>
        <p:grpSpPr>
          <a:xfrm>
            <a:off x="489000" y="3685850"/>
            <a:ext cx="8166003" cy="1280180"/>
            <a:chOff x="321700" y="177487"/>
            <a:chExt cx="8166003" cy="1280180"/>
          </a:xfrm>
        </p:grpSpPr>
        <p:sp>
          <p:nvSpPr>
            <p:cNvPr id="348" name="Google Shape;348;p21"/>
            <p:cNvSpPr/>
            <p:nvPr/>
          </p:nvSpPr>
          <p:spPr>
            <a:xfrm flipH="1">
              <a:off x="2826438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 flipH="1">
              <a:off x="2200254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 flipH="1">
              <a:off x="1574069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1"/>
            <p:cNvSpPr/>
            <p:nvPr/>
          </p:nvSpPr>
          <p:spPr>
            <a:xfrm flipH="1">
              <a:off x="947885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 flipH="1">
              <a:off x="321700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1"/>
            <p:cNvSpPr/>
            <p:nvPr/>
          </p:nvSpPr>
          <p:spPr>
            <a:xfrm flipH="1">
              <a:off x="2826438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1"/>
            <p:cNvSpPr/>
            <p:nvPr/>
          </p:nvSpPr>
          <p:spPr>
            <a:xfrm flipH="1">
              <a:off x="2200254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1"/>
            <p:cNvSpPr/>
            <p:nvPr/>
          </p:nvSpPr>
          <p:spPr>
            <a:xfrm flipH="1">
              <a:off x="1574069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 flipH="1">
              <a:off x="947885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 flipH="1">
              <a:off x="321700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1"/>
            <p:cNvSpPr/>
            <p:nvPr/>
          </p:nvSpPr>
          <p:spPr>
            <a:xfrm flipH="1">
              <a:off x="2200254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1"/>
            <p:cNvSpPr/>
            <p:nvPr/>
          </p:nvSpPr>
          <p:spPr>
            <a:xfrm flipH="1">
              <a:off x="1574069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1"/>
            <p:cNvSpPr/>
            <p:nvPr/>
          </p:nvSpPr>
          <p:spPr>
            <a:xfrm flipH="1">
              <a:off x="947885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1"/>
            <p:cNvSpPr/>
            <p:nvPr/>
          </p:nvSpPr>
          <p:spPr>
            <a:xfrm flipH="1">
              <a:off x="321700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1"/>
            <p:cNvSpPr/>
            <p:nvPr/>
          </p:nvSpPr>
          <p:spPr>
            <a:xfrm flipH="1">
              <a:off x="3436934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1"/>
            <p:cNvSpPr/>
            <p:nvPr/>
          </p:nvSpPr>
          <p:spPr>
            <a:xfrm flipH="1">
              <a:off x="5941663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 flipH="1">
              <a:off x="5315479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1"/>
            <p:cNvSpPr/>
            <p:nvPr/>
          </p:nvSpPr>
          <p:spPr>
            <a:xfrm flipH="1">
              <a:off x="4689294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1"/>
            <p:cNvSpPr/>
            <p:nvPr/>
          </p:nvSpPr>
          <p:spPr>
            <a:xfrm flipH="1">
              <a:off x="4063110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1"/>
            <p:cNvSpPr/>
            <p:nvPr/>
          </p:nvSpPr>
          <p:spPr>
            <a:xfrm flipH="1">
              <a:off x="3436925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 flipH="1">
              <a:off x="5941663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 flipH="1">
              <a:off x="5315479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1"/>
            <p:cNvSpPr/>
            <p:nvPr/>
          </p:nvSpPr>
          <p:spPr>
            <a:xfrm flipH="1">
              <a:off x="4689294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1"/>
            <p:cNvSpPr/>
            <p:nvPr/>
          </p:nvSpPr>
          <p:spPr>
            <a:xfrm flipH="1">
              <a:off x="4063110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1"/>
            <p:cNvSpPr/>
            <p:nvPr/>
          </p:nvSpPr>
          <p:spPr>
            <a:xfrm flipH="1">
              <a:off x="3436925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1"/>
            <p:cNvSpPr/>
            <p:nvPr/>
          </p:nvSpPr>
          <p:spPr>
            <a:xfrm flipH="1">
              <a:off x="5315479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1"/>
            <p:cNvSpPr/>
            <p:nvPr/>
          </p:nvSpPr>
          <p:spPr>
            <a:xfrm flipH="1">
              <a:off x="4689294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 flipH="1">
              <a:off x="4063110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1"/>
            <p:cNvSpPr/>
            <p:nvPr/>
          </p:nvSpPr>
          <p:spPr>
            <a:xfrm flipH="1">
              <a:off x="3436925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1"/>
            <p:cNvSpPr/>
            <p:nvPr/>
          </p:nvSpPr>
          <p:spPr>
            <a:xfrm flipH="1">
              <a:off x="8430704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 flipH="1">
              <a:off x="7804519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 flipH="1">
              <a:off x="7178335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 flipH="1">
              <a:off x="6552150" y="17748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 flipH="1">
              <a:off x="8430704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 flipH="1">
              <a:off x="7804519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 flipH="1">
              <a:off x="7178335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 flipH="1">
              <a:off x="6552150" y="7890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 flipH="1">
              <a:off x="8430704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 flipH="1">
              <a:off x="7804519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1"/>
            <p:cNvSpPr/>
            <p:nvPr/>
          </p:nvSpPr>
          <p:spPr>
            <a:xfrm flipH="1">
              <a:off x="7178335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 flipH="1">
              <a:off x="6552150" y="140064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 flipH="1">
              <a:off x="2826438" y="14006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 flipH="1">
              <a:off x="5941663" y="1400667"/>
              <a:ext cx="57000" cy="570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" name="Google Shape;391;p21"/>
          <p:cNvGrpSpPr/>
          <p:nvPr/>
        </p:nvGrpSpPr>
        <p:grpSpPr>
          <a:xfrm>
            <a:off x="6277600" y="1238050"/>
            <a:ext cx="478601" cy="478601"/>
            <a:chOff x="1190625" y="238125"/>
            <a:chExt cx="5219200" cy="5219200"/>
          </a:xfrm>
        </p:grpSpPr>
        <p:sp>
          <p:nvSpPr>
            <p:cNvPr id="392" name="Google Shape;392;p21"/>
            <p:cNvSpPr/>
            <p:nvPr/>
          </p:nvSpPr>
          <p:spPr>
            <a:xfrm>
              <a:off x="5541275" y="19131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4" y="6133"/>
                  </a:lnTo>
                  <a:lnTo>
                    <a:pt x="61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5541275" y="16587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34" y="6101"/>
                  </a:lnTo>
                  <a:lnTo>
                    <a:pt x="613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5541275" y="14034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4" y="6133"/>
                  </a:lnTo>
                  <a:lnTo>
                    <a:pt x="613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1358600" y="300345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1358600" y="37684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0"/>
                  </a:moveTo>
                  <a:lnTo>
                    <a:pt x="1" y="6100"/>
                  </a:lnTo>
                  <a:lnTo>
                    <a:pt x="6133" y="6100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1358600" y="3258700"/>
              <a:ext cx="153350" cy="152525"/>
            </a:xfrm>
            <a:custGeom>
              <a:avLst/>
              <a:gdLst/>
              <a:ahLst/>
              <a:cxnLst/>
              <a:rect l="l" t="t" r="r" b="b"/>
              <a:pathLst>
                <a:path w="6134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6133" y="6101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1358600" y="35131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2289900" y="753500"/>
              <a:ext cx="847325" cy="848975"/>
            </a:xfrm>
            <a:custGeom>
              <a:avLst/>
              <a:gdLst/>
              <a:ahLst/>
              <a:cxnLst/>
              <a:rect l="l" t="t" r="r" b="b"/>
              <a:pathLst>
                <a:path w="33893" h="33959" extrusionOk="0">
                  <a:moveTo>
                    <a:pt x="31218" y="1"/>
                  </a:moveTo>
                  <a:cubicBezTo>
                    <a:pt x="24890" y="3067"/>
                    <a:pt x="19116" y="7177"/>
                    <a:pt x="14092" y="12201"/>
                  </a:cubicBezTo>
                  <a:cubicBezTo>
                    <a:pt x="8482" y="17811"/>
                    <a:pt x="3752" y="24139"/>
                    <a:pt x="1" y="31022"/>
                  </a:cubicBezTo>
                  <a:lnTo>
                    <a:pt x="5383" y="33958"/>
                  </a:lnTo>
                  <a:cubicBezTo>
                    <a:pt x="8841" y="27597"/>
                    <a:pt x="13212" y="21726"/>
                    <a:pt x="18431" y="16539"/>
                  </a:cubicBezTo>
                  <a:cubicBezTo>
                    <a:pt x="22965" y="11972"/>
                    <a:pt x="28184" y="8254"/>
                    <a:pt x="33893" y="5481"/>
                  </a:cubicBezTo>
                  <a:lnTo>
                    <a:pt x="3121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2179000" y="1623650"/>
              <a:ext cx="200625" cy="200625"/>
            </a:xfrm>
            <a:custGeom>
              <a:avLst/>
              <a:gdLst/>
              <a:ahLst/>
              <a:cxnLst/>
              <a:rect l="l" t="t" r="r" b="b"/>
              <a:pathLst>
                <a:path w="8025" h="8025" extrusionOk="0">
                  <a:moveTo>
                    <a:pt x="2512" y="0"/>
                  </a:moveTo>
                  <a:cubicBezTo>
                    <a:pt x="1599" y="1892"/>
                    <a:pt x="751" y="3849"/>
                    <a:pt x="0" y="5839"/>
                  </a:cubicBezTo>
                  <a:lnTo>
                    <a:pt x="5676" y="8025"/>
                  </a:lnTo>
                  <a:cubicBezTo>
                    <a:pt x="6394" y="6198"/>
                    <a:pt x="7177" y="4404"/>
                    <a:pt x="8025" y="2642"/>
                  </a:cubicBezTo>
                  <a:lnTo>
                    <a:pt x="251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2099900" y="1869100"/>
              <a:ext cx="188400" cy="188400"/>
            </a:xfrm>
            <a:custGeom>
              <a:avLst/>
              <a:gdLst/>
              <a:ahLst/>
              <a:cxnLst/>
              <a:rect l="l" t="t" r="r" b="b"/>
              <a:pathLst>
                <a:path w="7536" h="7536" extrusionOk="0">
                  <a:moveTo>
                    <a:pt x="1729" y="1"/>
                  </a:moveTo>
                  <a:cubicBezTo>
                    <a:pt x="1077" y="1991"/>
                    <a:pt x="489" y="4046"/>
                    <a:pt x="0" y="6101"/>
                  </a:cubicBezTo>
                  <a:lnTo>
                    <a:pt x="5937" y="7536"/>
                  </a:lnTo>
                  <a:cubicBezTo>
                    <a:pt x="6394" y="5644"/>
                    <a:pt x="6948" y="3752"/>
                    <a:pt x="7535" y="1893"/>
                  </a:cubicBezTo>
                  <a:lnTo>
                    <a:pt x="17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4360450" y="47094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4615700" y="4709475"/>
              <a:ext cx="1447525" cy="153350"/>
            </a:xfrm>
            <a:custGeom>
              <a:avLst/>
              <a:gdLst/>
              <a:ahLst/>
              <a:cxnLst/>
              <a:rect l="l" t="t" r="r" b="b"/>
              <a:pathLst>
                <a:path w="57901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57901" y="6133"/>
                  </a:lnTo>
                  <a:lnTo>
                    <a:pt x="5790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4106025" y="4709475"/>
              <a:ext cx="152500" cy="153350"/>
            </a:xfrm>
            <a:custGeom>
              <a:avLst/>
              <a:gdLst/>
              <a:ahLst/>
              <a:cxnLst/>
              <a:rect l="l" t="t" r="r" b="b"/>
              <a:pathLst>
                <a:path w="6100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00" y="6133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1520075" y="4970450"/>
              <a:ext cx="1397775" cy="152500"/>
            </a:xfrm>
            <a:custGeom>
              <a:avLst/>
              <a:gdLst/>
              <a:ahLst/>
              <a:cxnLst/>
              <a:rect l="l" t="t" r="r" b="b"/>
              <a:pathLst>
                <a:path w="55911" h="6100" extrusionOk="0">
                  <a:moveTo>
                    <a:pt x="0" y="0"/>
                  </a:moveTo>
                  <a:lnTo>
                    <a:pt x="0" y="6100"/>
                  </a:lnTo>
                  <a:lnTo>
                    <a:pt x="55911" y="6100"/>
                  </a:lnTo>
                  <a:lnTo>
                    <a:pt x="5591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2174925" y="4296850"/>
              <a:ext cx="927225" cy="153325"/>
            </a:xfrm>
            <a:custGeom>
              <a:avLst/>
              <a:gdLst/>
              <a:ahLst/>
              <a:cxnLst/>
              <a:rect l="l" t="t" r="r" b="b"/>
              <a:pathLst>
                <a:path w="37089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37089" y="6133"/>
                  </a:lnTo>
                  <a:lnTo>
                    <a:pt x="3708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1922925" y="2104775"/>
              <a:ext cx="3306875" cy="1427150"/>
            </a:xfrm>
            <a:custGeom>
              <a:avLst/>
              <a:gdLst/>
              <a:ahLst/>
              <a:cxnLst/>
              <a:rect l="l" t="t" r="r" b="b"/>
              <a:pathLst>
                <a:path w="132275" h="57086" extrusionOk="0">
                  <a:moveTo>
                    <a:pt x="111561" y="6101"/>
                  </a:moveTo>
                  <a:cubicBezTo>
                    <a:pt x="118541" y="6101"/>
                    <a:pt x="124217" y="11777"/>
                    <a:pt x="124217" y="18757"/>
                  </a:cubicBezTo>
                  <a:cubicBezTo>
                    <a:pt x="124217" y="25705"/>
                    <a:pt x="118541" y="31381"/>
                    <a:pt x="111561" y="31381"/>
                  </a:cubicBezTo>
                  <a:cubicBezTo>
                    <a:pt x="104613" y="31381"/>
                    <a:pt x="98937" y="25705"/>
                    <a:pt x="98937" y="18757"/>
                  </a:cubicBezTo>
                  <a:cubicBezTo>
                    <a:pt x="98937" y="11777"/>
                    <a:pt x="104613" y="6101"/>
                    <a:pt x="111561" y="6101"/>
                  </a:cubicBezTo>
                  <a:close/>
                  <a:moveTo>
                    <a:pt x="89673" y="17420"/>
                  </a:moveTo>
                  <a:lnTo>
                    <a:pt x="92837" y="20584"/>
                  </a:lnTo>
                  <a:lnTo>
                    <a:pt x="92837" y="21465"/>
                  </a:lnTo>
                  <a:lnTo>
                    <a:pt x="58031" y="21465"/>
                  </a:lnTo>
                  <a:lnTo>
                    <a:pt x="58031" y="40906"/>
                  </a:lnTo>
                  <a:lnTo>
                    <a:pt x="48474" y="40906"/>
                  </a:lnTo>
                  <a:lnTo>
                    <a:pt x="45179" y="37644"/>
                  </a:lnTo>
                  <a:lnTo>
                    <a:pt x="45179" y="29946"/>
                  </a:lnTo>
                  <a:lnTo>
                    <a:pt x="29098" y="46060"/>
                  </a:lnTo>
                  <a:lnTo>
                    <a:pt x="8645" y="25607"/>
                  </a:lnTo>
                  <a:lnTo>
                    <a:pt x="13668" y="20584"/>
                  </a:lnTo>
                  <a:lnTo>
                    <a:pt x="29098" y="36013"/>
                  </a:lnTo>
                  <a:lnTo>
                    <a:pt x="47691" y="17420"/>
                  </a:lnTo>
                  <a:close/>
                  <a:moveTo>
                    <a:pt x="58031" y="47039"/>
                  </a:moveTo>
                  <a:lnTo>
                    <a:pt x="58031" y="48833"/>
                  </a:lnTo>
                  <a:lnTo>
                    <a:pt x="48572" y="48833"/>
                  </a:lnTo>
                  <a:lnTo>
                    <a:pt x="48572" y="47039"/>
                  </a:lnTo>
                  <a:close/>
                  <a:moveTo>
                    <a:pt x="124413" y="47039"/>
                  </a:moveTo>
                  <a:lnTo>
                    <a:pt x="122619" y="48833"/>
                  </a:lnTo>
                  <a:lnTo>
                    <a:pt x="77375" y="48833"/>
                  </a:lnTo>
                  <a:lnTo>
                    <a:pt x="77375" y="47039"/>
                  </a:lnTo>
                  <a:close/>
                  <a:moveTo>
                    <a:pt x="91304" y="27597"/>
                  </a:moveTo>
                  <a:lnTo>
                    <a:pt x="92837" y="29098"/>
                  </a:lnTo>
                  <a:lnTo>
                    <a:pt x="92837" y="33175"/>
                  </a:lnTo>
                  <a:lnTo>
                    <a:pt x="91304" y="34676"/>
                  </a:lnTo>
                  <a:lnTo>
                    <a:pt x="71242" y="34676"/>
                  </a:lnTo>
                  <a:lnTo>
                    <a:pt x="71242" y="50953"/>
                  </a:lnTo>
                  <a:lnTo>
                    <a:pt x="64164" y="50953"/>
                  </a:lnTo>
                  <a:lnTo>
                    <a:pt x="64164" y="27597"/>
                  </a:lnTo>
                  <a:close/>
                  <a:moveTo>
                    <a:pt x="111561" y="1"/>
                  </a:moveTo>
                  <a:cubicBezTo>
                    <a:pt x="103275" y="1"/>
                    <a:pt x="96229" y="5416"/>
                    <a:pt x="93783" y="12886"/>
                  </a:cubicBezTo>
                  <a:lnTo>
                    <a:pt x="92184" y="11287"/>
                  </a:lnTo>
                  <a:lnTo>
                    <a:pt x="45179" y="11287"/>
                  </a:lnTo>
                  <a:lnTo>
                    <a:pt x="29098" y="27369"/>
                  </a:lnTo>
                  <a:lnTo>
                    <a:pt x="13668" y="11940"/>
                  </a:lnTo>
                  <a:lnTo>
                    <a:pt x="1" y="25607"/>
                  </a:lnTo>
                  <a:lnTo>
                    <a:pt x="29098" y="54704"/>
                  </a:lnTo>
                  <a:lnTo>
                    <a:pt x="41363" y="42439"/>
                  </a:lnTo>
                  <a:lnTo>
                    <a:pt x="42439" y="43548"/>
                  </a:lnTo>
                  <a:lnTo>
                    <a:pt x="42439" y="54965"/>
                  </a:lnTo>
                  <a:lnTo>
                    <a:pt x="58031" y="54965"/>
                  </a:lnTo>
                  <a:lnTo>
                    <a:pt x="58031" y="57086"/>
                  </a:lnTo>
                  <a:lnTo>
                    <a:pt x="77375" y="57086"/>
                  </a:lnTo>
                  <a:lnTo>
                    <a:pt x="77375" y="54965"/>
                  </a:lnTo>
                  <a:lnTo>
                    <a:pt x="125130" y="54965"/>
                  </a:lnTo>
                  <a:lnTo>
                    <a:pt x="132274" y="47822"/>
                  </a:lnTo>
                  <a:lnTo>
                    <a:pt x="132274" y="40906"/>
                  </a:lnTo>
                  <a:lnTo>
                    <a:pt x="98186" y="40906"/>
                  </a:lnTo>
                  <a:lnTo>
                    <a:pt x="98937" y="40156"/>
                  </a:lnTo>
                  <a:lnTo>
                    <a:pt x="98937" y="32588"/>
                  </a:lnTo>
                  <a:cubicBezTo>
                    <a:pt x="102264" y="35622"/>
                    <a:pt x="106700" y="37514"/>
                    <a:pt x="111561" y="37514"/>
                  </a:cubicBezTo>
                  <a:cubicBezTo>
                    <a:pt x="121901" y="37514"/>
                    <a:pt x="130317" y="29098"/>
                    <a:pt x="130317" y="18757"/>
                  </a:cubicBezTo>
                  <a:cubicBezTo>
                    <a:pt x="130317" y="8417"/>
                    <a:pt x="121901" y="1"/>
                    <a:pt x="1115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01644" y="0"/>
                  </a:moveTo>
                  <a:lnTo>
                    <a:pt x="101644" y="33"/>
                  </a:lnTo>
                  <a:cubicBezTo>
                    <a:pt x="81354" y="326"/>
                    <a:pt x="62337" y="8383"/>
                    <a:pt x="47984" y="22736"/>
                  </a:cubicBezTo>
                  <a:cubicBezTo>
                    <a:pt x="29978" y="40742"/>
                    <a:pt x="19963" y="64653"/>
                    <a:pt x="19768" y="90129"/>
                  </a:cubicBezTo>
                  <a:lnTo>
                    <a:pt x="19768" y="146985"/>
                  </a:lnTo>
                  <a:cubicBezTo>
                    <a:pt x="19768" y="156184"/>
                    <a:pt x="12265" y="163686"/>
                    <a:pt x="3066" y="163686"/>
                  </a:cubicBezTo>
                  <a:lnTo>
                    <a:pt x="0" y="163686"/>
                  </a:lnTo>
                  <a:lnTo>
                    <a:pt x="0" y="208767"/>
                  </a:lnTo>
                  <a:lnTo>
                    <a:pt x="208767" y="208767"/>
                  </a:lnTo>
                  <a:lnTo>
                    <a:pt x="208767" y="163686"/>
                  </a:lnTo>
                  <a:lnTo>
                    <a:pt x="153020" y="163686"/>
                  </a:lnTo>
                  <a:cubicBezTo>
                    <a:pt x="130055" y="163686"/>
                    <a:pt x="108852" y="153216"/>
                    <a:pt x="94859" y="134981"/>
                  </a:cubicBezTo>
                  <a:lnTo>
                    <a:pt x="89998" y="138700"/>
                  </a:lnTo>
                  <a:cubicBezTo>
                    <a:pt x="97240" y="148159"/>
                    <a:pt x="106700" y="155988"/>
                    <a:pt x="117301" y="161338"/>
                  </a:cubicBezTo>
                  <a:cubicBezTo>
                    <a:pt x="128457" y="166948"/>
                    <a:pt x="140461" y="169819"/>
                    <a:pt x="153020" y="169819"/>
                  </a:cubicBezTo>
                  <a:lnTo>
                    <a:pt x="202635" y="169819"/>
                  </a:lnTo>
                  <a:lnTo>
                    <a:pt x="202635" y="202667"/>
                  </a:lnTo>
                  <a:lnTo>
                    <a:pt x="6133" y="202667"/>
                  </a:lnTo>
                  <a:lnTo>
                    <a:pt x="6133" y="169591"/>
                  </a:lnTo>
                  <a:cubicBezTo>
                    <a:pt x="17256" y="168123"/>
                    <a:pt x="25900" y="158533"/>
                    <a:pt x="25900" y="146985"/>
                  </a:cubicBezTo>
                  <a:lnTo>
                    <a:pt x="25900" y="90129"/>
                  </a:lnTo>
                  <a:cubicBezTo>
                    <a:pt x="26063" y="66316"/>
                    <a:pt x="35458" y="43906"/>
                    <a:pt x="52290" y="27074"/>
                  </a:cubicBezTo>
                  <a:cubicBezTo>
                    <a:pt x="65599" y="13733"/>
                    <a:pt x="83311" y="6296"/>
                    <a:pt x="102165" y="6133"/>
                  </a:cubicBezTo>
                  <a:cubicBezTo>
                    <a:pt x="124771" y="6328"/>
                    <a:pt x="144343" y="19865"/>
                    <a:pt x="153346" y="39209"/>
                  </a:cubicBezTo>
                  <a:cubicBezTo>
                    <a:pt x="144963" y="29717"/>
                    <a:pt x="132698" y="23780"/>
                    <a:pt x="119193" y="23780"/>
                  </a:cubicBezTo>
                  <a:lnTo>
                    <a:pt x="118932" y="23780"/>
                  </a:lnTo>
                  <a:cubicBezTo>
                    <a:pt x="93978" y="23910"/>
                    <a:pt x="73656" y="44591"/>
                    <a:pt x="73656" y="69839"/>
                  </a:cubicBezTo>
                  <a:lnTo>
                    <a:pt x="73656" y="80865"/>
                  </a:lnTo>
                  <a:lnTo>
                    <a:pt x="79756" y="80865"/>
                  </a:lnTo>
                  <a:lnTo>
                    <a:pt x="79756" y="69839"/>
                  </a:lnTo>
                  <a:cubicBezTo>
                    <a:pt x="79756" y="47919"/>
                    <a:pt x="97370" y="30010"/>
                    <a:pt x="118965" y="29912"/>
                  </a:cubicBezTo>
                  <a:lnTo>
                    <a:pt x="119193" y="29912"/>
                  </a:lnTo>
                  <a:cubicBezTo>
                    <a:pt x="139907" y="29912"/>
                    <a:pt x="157163" y="46027"/>
                    <a:pt x="158533" y="66675"/>
                  </a:cubicBezTo>
                  <a:lnTo>
                    <a:pt x="164632" y="66642"/>
                  </a:lnTo>
                  <a:cubicBezTo>
                    <a:pt x="164698" y="65435"/>
                    <a:pt x="164730" y="64261"/>
                    <a:pt x="164730" y="63087"/>
                  </a:cubicBezTo>
                  <a:cubicBezTo>
                    <a:pt x="164730" y="46353"/>
                    <a:pt x="158239" y="30565"/>
                    <a:pt x="146431" y="18659"/>
                  </a:cubicBezTo>
                  <a:cubicBezTo>
                    <a:pt x="134720" y="6850"/>
                    <a:pt x="119128" y="228"/>
                    <a:pt x="1024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" name="Google Shape;409;p21"/>
          <p:cNvGrpSpPr/>
          <p:nvPr/>
        </p:nvGrpSpPr>
        <p:grpSpPr>
          <a:xfrm>
            <a:off x="2364754" y="1238125"/>
            <a:ext cx="524530" cy="478468"/>
            <a:chOff x="1190625" y="467275"/>
            <a:chExt cx="5219200" cy="4760875"/>
          </a:xfrm>
        </p:grpSpPr>
        <p:sp>
          <p:nvSpPr>
            <p:cNvPr id="410" name="Google Shape;410;p21"/>
            <p:cNvSpPr/>
            <p:nvPr/>
          </p:nvSpPr>
          <p:spPr>
            <a:xfrm>
              <a:off x="3999175" y="1317025"/>
              <a:ext cx="167200" cy="166375"/>
            </a:xfrm>
            <a:custGeom>
              <a:avLst/>
              <a:gdLst/>
              <a:ahLst/>
              <a:cxnLst/>
              <a:rect l="l" t="t" r="r" b="b"/>
              <a:pathLst>
                <a:path w="6688" h="6655" extrusionOk="0">
                  <a:moveTo>
                    <a:pt x="6655" y="0"/>
                  </a:moveTo>
                  <a:cubicBezTo>
                    <a:pt x="4404" y="0"/>
                    <a:pt x="2186" y="228"/>
                    <a:pt x="1" y="685"/>
                  </a:cubicBezTo>
                  <a:lnTo>
                    <a:pt x="1208" y="6655"/>
                  </a:lnTo>
                  <a:cubicBezTo>
                    <a:pt x="3002" y="6296"/>
                    <a:pt x="4861" y="6133"/>
                    <a:pt x="6688" y="6100"/>
                  </a:cubicBezTo>
                  <a:lnTo>
                    <a:pt x="66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3286450" y="1493150"/>
              <a:ext cx="450975" cy="777200"/>
            </a:xfrm>
            <a:custGeom>
              <a:avLst/>
              <a:gdLst/>
              <a:ahLst/>
              <a:cxnLst/>
              <a:rect l="l" t="t" r="r" b="b"/>
              <a:pathLst>
                <a:path w="18039" h="31088" extrusionOk="0">
                  <a:moveTo>
                    <a:pt x="14353" y="1"/>
                  </a:moveTo>
                  <a:cubicBezTo>
                    <a:pt x="5382" y="6753"/>
                    <a:pt x="0" y="17518"/>
                    <a:pt x="0" y="28837"/>
                  </a:cubicBezTo>
                  <a:lnTo>
                    <a:pt x="0" y="31088"/>
                  </a:lnTo>
                  <a:lnTo>
                    <a:pt x="6133" y="31088"/>
                  </a:lnTo>
                  <a:lnTo>
                    <a:pt x="6133" y="28837"/>
                  </a:lnTo>
                  <a:cubicBezTo>
                    <a:pt x="6133" y="19442"/>
                    <a:pt x="10569" y="10505"/>
                    <a:pt x="18039" y="4861"/>
                  </a:cubicBezTo>
                  <a:lnTo>
                    <a:pt x="143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3739050" y="1362675"/>
              <a:ext cx="201450" cy="201450"/>
            </a:xfrm>
            <a:custGeom>
              <a:avLst/>
              <a:gdLst/>
              <a:ahLst/>
              <a:cxnLst/>
              <a:rect l="l" t="t" r="r" b="b"/>
              <a:pathLst>
                <a:path w="8058" h="8058" extrusionOk="0">
                  <a:moveTo>
                    <a:pt x="6100" y="1"/>
                  </a:moveTo>
                  <a:cubicBezTo>
                    <a:pt x="3980" y="718"/>
                    <a:pt x="1925" y="1632"/>
                    <a:pt x="0" y="2741"/>
                  </a:cubicBezTo>
                  <a:lnTo>
                    <a:pt x="3034" y="8058"/>
                  </a:lnTo>
                  <a:cubicBezTo>
                    <a:pt x="4632" y="7145"/>
                    <a:pt x="6328" y="6394"/>
                    <a:pt x="8057" y="5807"/>
                  </a:cubicBezTo>
                  <a:lnTo>
                    <a:pt x="610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4672775" y="1730475"/>
              <a:ext cx="208800" cy="208800"/>
            </a:xfrm>
            <a:custGeom>
              <a:avLst/>
              <a:gdLst/>
              <a:ahLst/>
              <a:cxnLst/>
              <a:rect l="l" t="t" r="r" b="b"/>
              <a:pathLst>
                <a:path w="8352" h="8352" extrusionOk="0">
                  <a:moveTo>
                    <a:pt x="4894" y="0"/>
                  </a:moveTo>
                  <a:lnTo>
                    <a:pt x="1" y="3686"/>
                  </a:lnTo>
                  <a:cubicBezTo>
                    <a:pt x="1110" y="5122"/>
                    <a:pt x="2023" y="6720"/>
                    <a:pt x="2806" y="8351"/>
                  </a:cubicBezTo>
                  <a:lnTo>
                    <a:pt x="8352" y="5807"/>
                  </a:lnTo>
                  <a:cubicBezTo>
                    <a:pt x="7406" y="3752"/>
                    <a:pt x="6231" y="1794"/>
                    <a:pt x="489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4506425" y="1540450"/>
              <a:ext cx="213675" cy="213700"/>
            </a:xfrm>
            <a:custGeom>
              <a:avLst/>
              <a:gdLst/>
              <a:ahLst/>
              <a:cxnLst/>
              <a:rect l="l" t="t" r="r" b="b"/>
              <a:pathLst>
                <a:path w="8547" h="8548" extrusionOk="0">
                  <a:moveTo>
                    <a:pt x="3262" y="1"/>
                  </a:moveTo>
                  <a:lnTo>
                    <a:pt x="0" y="5155"/>
                  </a:lnTo>
                  <a:cubicBezTo>
                    <a:pt x="1534" y="6133"/>
                    <a:pt x="2969" y="7275"/>
                    <a:pt x="4274" y="8547"/>
                  </a:cubicBezTo>
                  <a:lnTo>
                    <a:pt x="8547" y="4209"/>
                  </a:lnTo>
                  <a:cubicBezTo>
                    <a:pt x="6948" y="2611"/>
                    <a:pt x="5187" y="1208"/>
                    <a:pt x="32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4774725" y="19816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5839" y="0"/>
                  </a:moveTo>
                  <a:lnTo>
                    <a:pt x="0" y="1697"/>
                  </a:lnTo>
                  <a:cubicBezTo>
                    <a:pt x="490" y="3458"/>
                    <a:pt x="816" y="5252"/>
                    <a:pt x="946" y="7046"/>
                  </a:cubicBezTo>
                  <a:lnTo>
                    <a:pt x="7046" y="6655"/>
                  </a:lnTo>
                  <a:cubicBezTo>
                    <a:pt x="6883" y="4404"/>
                    <a:pt x="6492" y="2153"/>
                    <a:pt x="58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3284800" y="3740675"/>
              <a:ext cx="216150" cy="216125"/>
            </a:xfrm>
            <a:custGeom>
              <a:avLst/>
              <a:gdLst/>
              <a:ahLst/>
              <a:cxnLst/>
              <a:rect l="l" t="t" r="r" b="b"/>
              <a:pathLst>
                <a:path w="8646" h="8645" extrusionOk="0">
                  <a:moveTo>
                    <a:pt x="4502" y="0"/>
                  </a:moveTo>
                  <a:lnTo>
                    <a:pt x="1" y="4143"/>
                  </a:lnTo>
                  <a:cubicBezTo>
                    <a:pt x="1403" y="5676"/>
                    <a:pt x="2871" y="7209"/>
                    <a:pt x="4404" y="8645"/>
                  </a:cubicBezTo>
                  <a:lnTo>
                    <a:pt x="8645" y="4241"/>
                  </a:lnTo>
                  <a:cubicBezTo>
                    <a:pt x="7210" y="2903"/>
                    <a:pt x="5840" y="1468"/>
                    <a:pt x="45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3472375" y="3913550"/>
              <a:ext cx="215325" cy="215325"/>
            </a:xfrm>
            <a:custGeom>
              <a:avLst/>
              <a:gdLst/>
              <a:ahLst/>
              <a:cxnLst/>
              <a:rect l="l" t="t" r="r" b="b"/>
              <a:pathLst>
                <a:path w="8613" h="8613" extrusionOk="0">
                  <a:moveTo>
                    <a:pt x="4045" y="1"/>
                  </a:moveTo>
                  <a:lnTo>
                    <a:pt x="0" y="4600"/>
                  </a:lnTo>
                  <a:cubicBezTo>
                    <a:pt x="1566" y="5970"/>
                    <a:pt x="3230" y="7340"/>
                    <a:pt x="4893" y="8612"/>
                  </a:cubicBezTo>
                  <a:lnTo>
                    <a:pt x="8612" y="3752"/>
                  </a:lnTo>
                  <a:cubicBezTo>
                    <a:pt x="7046" y="2545"/>
                    <a:pt x="5513" y="1306"/>
                    <a:pt x="40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3679500" y="4065250"/>
              <a:ext cx="211250" cy="212050"/>
            </a:xfrm>
            <a:custGeom>
              <a:avLst/>
              <a:gdLst/>
              <a:ahLst/>
              <a:cxnLst/>
              <a:rect l="l" t="t" r="r" b="b"/>
              <a:pathLst>
                <a:path w="8450" h="8482" extrusionOk="0">
                  <a:moveTo>
                    <a:pt x="3491" y="0"/>
                  </a:moveTo>
                  <a:lnTo>
                    <a:pt x="1" y="5023"/>
                  </a:lnTo>
                  <a:cubicBezTo>
                    <a:pt x="1730" y="6230"/>
                    <a:pt x="3491" y="7372"/>
                    <a:pt x="5285" y="8481"/>
                  </a:cubicBezTo>
                  <a:lnTo>
                    <a:pt x="8449" y="3229"/>
                  </a:lnTo>
                  <a:cubicBezTo>
                    <a:pt x="6786" y="2218"/>
                    <a:pt x="5122" y="1142"/>
                    <a:pt x="34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1882975" y="2623450"/>
              <a:ext cx="311550" cy="1622025"/>
            </a:xfrm>
            <a:custGeom>
              <a:avLst/>
              <a:gdLst/>
              <a:ahLst/>
              <a:cxnLst/>
              <a:rect l="l" t="t" r="r" b="b"/>
              <a:pathLst>
                <a:path w="12462" h="64881" extrusionOk="0">
                  <a:moveTo>
                    <a:pt x="6361" y="0"/>
                  </a:moveTo>
                  <a:lnTo>
                    <a:pt x="6361" y="42406"/>
                  </a:lnTo>
                  <a:cubicBezTo>
                    <a:pt x="6361" y="49223"/>
                    <a:pt x="4143" y="55715"/>
                    <a:pt x="0" y="61162"/>
                  </a:cubicBezTo>
                  <a:lnTo>
                    <a:pt x="4861" y="64881"/>
                  </a:lnTo>
                  <a:cubicBezTo>
                    <a:pt x="9851" y="58357"/>
                    <a:pt x="12461" y="50594"/>
                    <a:pt x="12461" y="42406"/>
                  </a:cubicBezTo>
                  <a:lnTo>
                    <a:pt x="1246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2674825" y="2270325"/>
              <a:ext cx="382475" cy="1043050"/>
            </a:xfrm>
            <a:custGeom>
              <a:avLst/>
              <a:gdLst/>
              <a:ahLst/>
              <a:cxnLst/>
              <a:rect l="l" t="t" r="r" b="b"/>
              <a:pathLst>
                <a:path w="15299" h="41722" extrusionOk="0">
                  <a:moveTo>
                    <a:pt x="0" y="1"/>
                  </a:moveTo>
                  <a:cubicBezTo>
                    <a:pt x="0" y="14647"/>
                    <a:pt x="3327" y="28674"/>
                    <a:pt x="9819" y="41722"/>
                  </a:cubicBezTo>
                  <a:lnTo>
                    <a:pt x="15299" y="38981"/>
                  </a:lnTo>
                  <a:cubicBezTo>
                    <a:pt x="9199" y="26782"/>
                    <a:pt x="6133" y="13668"/>
                    <a:pt x="61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2099900" y="2098250"/>
              <a:ext cx="188400" cy="189225"/>
            </a:xfrm>
            <a:custGeom>
              <a:avLst/>
              <a:gdLst/>
              <a:ahLst/>
              <a:cxnLst/>
              <a:rect l="l" t="t" r="r" b="b"/>
              <a:pathLst>
                <a:path w="7536" h="7569" extrusionOk="0">
                  <a:moveTo>
                    <a:pt x="1729" y="1"/>
                  </a:moveTo>
                  <a:cubicBezTo>
                    <a:pt x="1077" y="2023"/>
                    <a:pt x="489" y="4078"/>
                    <a:pt x="0" y="6133"/>
                  </a:cubicBezTo>
                  <a:lnTo>
                    <a:pt x="5937" y="7569"/>
                  </a:lnTo>
                  <a:cubicBezTo>
                    <a:pt x="6394" y="5677"/>
                    <a:pt x="6948" y="3752"/>
                    <a:pt x="7535" y="1893"/>
                  </a:cubicBezTo>
                  <a:lnTo>
                    <a:pt x="172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2179000" y="1852800"/>
              <a:ext cx="200625" cy="200625"/>
            </a:xfrm>
            <a:custGeom>
              <a:avLst/>
              <a:gdLst/>
              <a:ahLst/>
              <a:cxnLst/>
              <a:rect l="l" t="t" r="r" b="b"/>
              <a:pathLst>
                <a:path w="8025" h="8025" extrusionOk="0">
                  <a:moveTo>
                    <a:pt x="2512" y="0"/>
                  </a:moveTo>
                  <a:cubicBezTo>
                    <a:pt x="1599" y="1892"/>
                    <a:pt x="751" y="3882"/>
                    <a:pt x="0" y="5839"/>
                  </a:cubicBezTo>
                  <a:lnTo>
                    <a:pt x="5676" y="8025"/>
                  </a:lnTo>
                  <a:cubicBezTo>
                    <a:pt x="6394" y="6231"/>
                    <a:pt x="7177" y="4404"/>
                    <a:pt x="8025" y="2643"/>
                  </a:cubicBezTo>
                  <a:lnTo>
                    <a:pt x="251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2289900" y="982650"/>
              <a:ext cx="847325" cy="848975"/>
            </a:xfrm>
            <a:custGeom>
              <a:avLst/>
              <a:gdLst/>
              <a:ahLst/>
              <a:cxnLst/>
              <a:rect l="l" t="t" r="r" b="b"/>
              <a:pathLst>
                <a:path w="33893" h="33959" extrusionOk="0">
                  <a:moveTo>
                    <a:pt x="31218" y="1"/>
                  </a:moveTo>
                  <a:cubicBezTo>
                    <a:pt x="24890" y="3067"/>
                    <a:pt x="19116" y="7177"/>
                    <a:pt x="14092" y="12233"/>
                  </a:cubicBezTo>
                  <a:cubicBezTo>
                    <a:pt x="8482" y="17811"/>
                    <a:pt x="3752" y="24140"/>
                    <a:pt x="1" y="31022"/>
                  </a:cubicBezTo>
                  <a:lnTo>
                    <a:pt x="5383" y="33958"/>
                  </a:lnTo>
                  <a:cubicBezTo>
                    <a:pt x="8841" y="27597"/>
                    <a:pt x="13212" y="21726"/>
                    <a:pt x="18431" y="16539"/>
                  </a:cubicBezTo>
                  <a:cubicBezTo>
                    <a:pt x="22965" y="12005"/>
                    <a:pt x="28184" y="8286"/>
                    <a:pt x="33893" y="5481"/>
                  </a:cubicBezTo>
                  <a:lnTo>
                    <a:pt x="3121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4646675" y="4582275"/>
              <a:ext cx="1447550" cy="152500"/>
            </a:xfrm>
            <a:custGeom>
              <a:avLst/>
              <a:gdLst/>
              <a:ahLst/>
              <a:cxnLst/>
              <a:rect l="l" t="t" r="r" b="b"/>
              <a:pathLst>
                <a:path w="57902" h="6100" extrusionOk="0">
                  <a:moveTo>
                    <a:pt x="1" y="0"/>
                  </a:moveTo>
                  <a:lnTo>
                    <a:pt x="1" y="6100"/>
                  </a:lnTo>
                  <a:lnTo>
                    <a:pt x="57901" y="6100"/>
                  </a:lnTo>
                  <a:lnTo>
                    <a:pt x="5790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4137000" y="4582275"/>
              <a:ext cx="152525" cy="152500"/>
            </a:xfrm>
            <a:custGeom>
              <a:avLst/>
              <a:gdLst/>
              <a:ahLst/>
              <a:cxnLst/>
              <a:rect l="l" t="t" r="r" b="b"/>
              <a:pathLst>
                <a:path w="6101" h="6100" extrusionOk="0">
                  <a:moveTo>
                    <a:pt x="1" y="0"/>
                  </a:moveTo>
                  <a:lnTo>
                    <a:pt x="1" y="6100"/>
                  </a:lnTo>
                  <a:lnTo>
                    <a:pt x="6100" y="6100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4391425" y="4582275"/>
              <a:ext cx="153350" cy="152500"/>
            </a:xfrm>
            <a:custGeom>
              <a:avLst/>
              <a:gdLst/>
              <a:ahLst/>
              <a:cxnLst/>
              <a:rect l="l" t="t" r="r" b="b"/>
              <a:pathLst>
                <a:path w="6134" h="6100" extrusionOk="0">
                  <a:moveTo>
                    <a:pt x="1" y="0"/>
                  </a:moveTo>
                  <a:lnTo>
                    <a:pt x="1" y="6100"/>
                  </a:lnTo>
                  <a:lnTo>
                    <a:pt x="6134" y="6100"/>
                  </a:lnTo>
                  <a:lnTo>
                    <a:pt x="613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2122725" y="4741275"/>
              <a:ext cx="1032450" cy="152525"/>
            </a:xfrm>
            <a:custGeom>
              <a:avLst/>
              <a:gdLst/>
              <a:ahLst/>
              <a:cxnLst/>
              <a:rect l="l" t="t" r="r" b="b"/>
              <a:pathLst>
                <a:path w="41298" h="6101" extrusionOk="0">
                  <a:moveTo>
                    <a:pt x="1" y="1"/>
                  </a:moveTo>
                  <a:lnTo>
                    <a:pt x="1" y="6101"/>
                  </a:lnTo>
                  <a:lnTo>
                    <a:pt x="41297" y="6101"/>
                  </a:lnTo>
                  <a:lnTo>
                    <a:pt x="4129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1190625" y="467275"/>
              <a:ext cx="5219200" cy="4760875"/>
            </a:xfrm>
            <a:custGeom>
              <a:avLst/>
              <a:gdLst/>
              <a:ahLst/>
              <a:cxnLst/>
              <a:rect l="l" t="t" r="r" b="b"/>
              <a:pathLst>
                <a:path w="208768" h="190435" extrusionOk="0">
                  <a:moveTo>
                    <a:pt x="102198" y="6133"/>
                  </a:moveTo>
                  <a:cubicBezTo>
                    <a:pt x="124901" y="6361"/>
                    <a:pt x="144441" y="19898"/>
                    <a:pt x="153411" y="39274"/>
                  </a:cubicBezTo>
                  <a:cubicBezTo>
                    <a:pt x="145008" y="29768"/>
                    <a:pt x="132733" y="23780"/>
                    <a:pt x="119153" y="23780"/>
                  </a:cubicBezTo>
                  <a:cubicBezTo>
                    <a:pt x="119079" y="23780"/>
                    <a:pt x="119006" y="23780"/>
                    <a:pt x="118932" y="23780"/>
                  </a:cubicBezTo>
                  <a:cubicBezTo>
                    <a:pt x="93978" y="23911"/>
                    <a:pt x="73656" y="44592"/>
                    <a:pt x="73656" y="69872"/>
                  </a:cubicBezTo>
                  <a:lnTo>
                    <a:pt x="73656" y="72123"/>
                  </a:lnTo>
                  <a:cubicBezTo>
                    <a:pt x="73656" y="115866"/>
                    <a:pt x="109244" y="151487"/>
                    <a:pt x="153020" y="151487"/>
                  </a:cubicBezTo>
                  <a:cubicBezTo>
                    <a:pt x="158206" y="151487"/>
                    <a:pt x="160881" y="149954"/>
                    <a:pt x="163295" y="148649"/>
                  </a:cubicBezTo>
                  <a:cubicBezTo>
                    <a:pt x="165350" y="147475"/>
                    <a:pt x="166981" y="146594"/>
                    <a:pt x="170569" y="146594"/>
                  </a:cubicBezTo>
                  <a:cubicBezTo>
                    <a:pt x="174157" y="146594"/>
                    <a:pt x="175821" y="147475"/>
                    <a:pt x="177876" y="148649"/>
                  </a:cubicBezTo>
                  <a:cubicBezTo>
                    <a:pt x="180257" y="149954"/>
                    <a:pt x="182965" y="151487"/>
                    <a:pt x="188151" y="151487"/>
                  </a:cubicBezTo>
                  <a:cubicBezTo>
                    <a:pt x="193338" y="151487"/>
                    <a:pt x="196045" y="149954"/>
                    <a:pt x="198427" y="148649"/>
                  </a:cubicBezTo>
                  <a:cubicBezTo>
                    <a:pt x="199797" y="147866"/>
                    <a:pt x="200971" y="147214"/>
                    <a:pt x="202635" y="146855"/>
                  </a:cubicBezTo>
                  <a:lnTo>
                    <a:pt x="202635" y="184302"/>
                  </a:lnTo>
                  <a:lnTo>
                    <a:pt x="6133" y="184302"/>
                  </a:lnTo>
                  <a:lnTo>
                    <a:pt x="6133" y="151258"/>
                  </a:lnTo>
                  <a:cubicBezTo>
                    <a:pt x="17256" y="149758"/>
                    <a:pt x="25900" y="140200"/>
                    <a:pt x="25900" y="128653"/>
                  </a:cubicBezTo>
                  <a:lnTo>
                    <a:pt x="25900" y="90161"/>
                  </a:lnTo>
                  <a:cubicBezTo>
                    <a:pt x="26063" y="66316"/>
                    <a:pt x="35458" y="43907"/>
                    <a:pt x="52290" y="27075"/>
                  </a:cubicBezTo>
                  <a:cubicBezTo>
                    <a:pt x="65631" y="13733"/>
                    <a:pt x="83344" y="6296"/>
                    <a:pt x="102198" y="6133"/>
                  </a:cubicBezTo>
                  <a:close/>
                  <a:moveTo>
                    <a:pt x="101644" y="0"/>
                  </a:moveTo>
                  <a:lnTo>
                    <a:pt x="101644" y="33"/>
                  </a:lnTo>
                  <a:cubicBezTo>
                    <a:pt x="81354" y="326"/>
                    <a:pt x="62337" y="8383"/>
                    <a:pt x="47984" y="22736"/>
                  </a:cubicBezTo>
                  <a:cubicBezTo>
                    <a:pt x="29978" y="40742"/>
                    <a:pt x="19963" y="64653"/>
                    <a:pt x="19768" y="90129"/>
                  </a:cubicBezTo>
                  <a:lnTo>
                    <a:pt x="19768" y="128653"/>
                  </a:lnTo>
                  <a:cubicBezTo>
                    <a:pt x="19768" y="137852"/>
                    <a:pt x="12265" y="145354"/>
                    <a:pt x="3066" y="145354"/>
                  </a:cubicBezTo>
                  <a:lnTo>
                    <a:pt x="0" y="145354"/>
                  </a:lnTo>
                  <a:lnTo>
                    <a:pt x="0" y="190435"/>
                  </a:lnTo>
                  <a:lnTo>
                    <a:pt x="208767" y="190435"/>
                  </a:lnTo>
                  <a:lnTo>
                    <a:pt x="208767" y="140461"/>
                  </a:lnTo>
                  <a:lnTo>
                    <a:pt x="205701" y="140461"/>
                  </a:lnTo>
                  <a:cubicBezTo>
                    <a:pt x="200514" y="140461"/>
                    <a:pt x="197807" y="141962"/>
                    <a:pt x="195426" y="143299"/>
                  </a:cubicBezTo>
                  <a:cubicBezTo>
                    <a:pt x="193371" y="144441"/>
                    <a:pt x="191740" y="145354"/>
                    <a:pt x="188151" y="145354"/>
                  </a:cubicBezTo>
                  <a:cubicBezTo>
                    <a:pt x="184531" y="145354"/>
                    <a:pt x="182900" y="144441"/>
                    <a:pt x="180845" y="143299"/>
                  </a:cubicBezTo>
                  <a:cubicBezTo>
                    <a:pt x="178463" y="141962"/>
                    <a:pt x="175756" y="140461"/>
                    <a:pt x="170569" y="140461"/>
                  </a:cubicBezTo>
                  <a:cubicBezTo>
                    <a:pt x="165383" y="140461"/>
                    <a:pt x="162675" y="141962"/>
                    <a:pt x="160294" y="143299"/>
                  </a:cubicBezTo>
                  <a:cubicBezTo>
                    <a:pt x="158239" y="144441"/>
                    <a:pt x="156608" y="145354"/>
                    <a:pt x="153020" y="145354"/>
                  </a:cubicBezTo>
                  <a:cubicBezTo>
                    <a:pt x="112636" y="145354"/>
                    <a:pt x="79756" y="112506"/>
                    <a:pt x="79756" y="72123"/>
                  </a:cubicBezTo>
                  <a:lnTo>
                    <a:pt x="79756" y="69872"/>
                  </a:lnTo>
                  <a:cubicBezTo>
                    <a:pt x="79756" y="47951"/>
                    <a:pt x="97370" y="30010"/>
                    <a:pt x="118965" y="29913"/>
                  </a:cubicBezTo>
                  <a:lnTo>
                    <a:pt x="119193" y="29913"/>
                  </a:lnTo>
                  <a:cubicBezTo>
                    <a:pt x="139907" y="29913"/>
                    <a:pt x="157163" y="46027"/>
                    <a:pt x="158533" y="66708"/>
                  </a:cubicBezTo>
                  <a:lnTo>
                    <a:pt x="164632" y="66675"/>
                  </a:lnTo>
                  <a:cubicBezTo>
                    <a:pt x="164698" y="65468"/>
                    <a:pt x="164730" y="64261"/>
                    <a:pt x="164730" y="63120"/>
                  </a:cubicBezTo>
                  <a:cubicBezTo>
                    <a:pt x="164730" y="28608"/>
                    <a:pt x="136906" y="457"/>
                    <a:pt x="10249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7061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2" name="Google Shape;772;p27"/>
          <p:cNvPicPr preferRelativeResize="0"/>
          <p:nvPr/>
        </p:nvPicPr>
        <p:blipFill rotWithShape="1">
          <a:blip r:embed="rId3">
            <a:alphaModFix/>
          </a:blip>
          <a:srcRect l="2000" r="7485"/>
          <a:stretch/>
        </p:blipFill>
        <p:spPr>
          <a:xfrm>
            <a:off x="0" y="557125"/>
            <a:ext cx="6483651" cy="40292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4" name="Google Shape;774;p27"/>
          <p:cNvGrpSpPr/>
          <p:nvPr/>
        </p:nvGrpSpPr>
        <p:grpSpPr>
          <a:xfrm>
            <a:off x="430366" y="896401"/>
            <a:ext cx="5105250" cy="3350719"/>
            <a:chOff x="430366" y="896388"/>
            <a:chExt cx="5105250" cy="3350719"/>
          </a:xfrm>
        </p:grpSpPr>
        <p:sp>
          <p:nvSpPr>
            <p:cNvPr id="775" name="Google Shape;775;p27"/>
            <p:cNvSpPr/>
            <p:nvPr/>
          </p:nvSpPr>
          <p:spPr>
            <a:xfrm flipH="1">
              <a:off x="4621241" y="896388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7"/>
            <p:cNvSpPr/>
            <p:nvPr/>
          </p:nvSpPr>
          <p:spPr>
            <a:xfrm flipH="1">
              <a:off x="3783066" y="896388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7"/>
            <p:cNvSpPr/>
            <p:nvPr/>
          </p:nvSpPr>
          <p:spPr>
            <a:xfrm flipH="1">
              <a:off x="2944891" y="896388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7"/>
            <p:cNvSpPr/>
            <p:nvPr/>
          </p:nvSpPr>
          <p:spPr>
            <a:xfrm flipH="1">
              <a:off x="2106716" y="896388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7"/>
            <p:cNvSpPr/>
            <p:nvPr/>
          </p:nvSpPr>
          <p:spPr>
            <a:xfrm flipH="1">
              <a:off x="1268541" y="896388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7"/>
            <p:cNvSpPr/>
            <p:nvPr/>
          </p:nvSpPr>
          <p:spPr>
            <a:xfrm flipH="1">
              <a:off x="430366" y="896388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7"/>
            <p:cNvSpPr/>
            <p:nvPr/>
          </p:nvSpPr>
          <p:spPr>
            <a:xfrm flipH="1">
              <a:off x="3783066" y="1715039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7"/>
            <p:cNvSpPr/>
            <p:nvPr/>
          </p:nvSpPr>
          <p:spPr>
            <a:xfrm flipH="1">
              <a:off x="2944891" y="1715039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7"/>
            <p:cNvSpPr/>
            <p:nvPr/>
          </p:nvSpPr>
          <p:spPr>
            <a:xfrm flipH="1">
              <a:off x="2106716" y="1715039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7"/>
            <p:cNvSpPr/>
            <p:nvPr/>
          </p:nvSpPr>
          <p:spPr>
            <a:xfrm flipH="1">
              <a:off x="1268541" y="1715039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7"/>
            <p:cNvSpPr/>
            <p:nvPr/>
          </p:nvSpPr>
          <p:spPr>
            <a:xfrm flipH="1">
              <a:off x="430366" y="1715039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7"/>
            <p:cNvSpPr/>
            <p:nvPr/>
          </p:nvSpPr>
          <p:spPr>
            <a:xfrm flipH="1">
              <a:off x="3783066" y="2533660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7"/>
            <p:cNvSpPr/>
            <p:nvPr/>
          </p:nvSpPr>
          <p:spPr>
            <a:xfrm flipH="1">
              <a:off x="2944891" y="2533660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7"/>
            <p:cNvSpPr/>
            <p:nvPr/>
          </p:nvSpPr>
          <p:spPr>
            <a:xfrm flipH="1">
              <a:off x="2106716" y="2533660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7"/>
            <p:cNvSpPr/>
            <p:nvPr/>
          </p:nvSpPr>
          <p:spPr>
            <a:xfrm flipH="1">
              <a:off x="1268541" y="2533660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7"/>
            <p:cNvSpPr/>
            <p:nvPr/>
          </p:nvSpPr>
          <p:spPr>
            <a:xfrm flipH="1">
              <a:off x="430366" y="2533660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7"/>
            <p:cNvSpPr/>
            <p:nvPr/>
          </p:nvSpPr>
          <p:spPr>
            <a:xfrm flipH="1">
              <a:off x="3783066" y="335228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7"/>
            <p:cNvSpPr/>
            <p:nvPr/>
          </p:nvSpPr>
          <p:spPr>
            <a:xfrm flipH="1">
              <a:off x="2106716" y="335228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7"/>
            <p:cNvSpPr/>
            <p:nvPr/>
          </p:nvSpPr>
          <p:spPr>
            <a:xfrm flipH="1">
              <a:off x="1268541" y="335228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7"/>
            <p:cNvSpPr/>
            <p:nvPr/>
          </p:nvSpPr>
          <p:spPr>
            <a:xfrm flipH="1">
              <a:off x="430366" y="335228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7"/>
            <p:cNvSpPr/>
            <p:nvPr/>
          </p:nvSpPr>
          <p:spPr>
            <a:xfrm flipH="1">
              <a:off x="1268541" y="417090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7"/>
            <p:cNvSpPr/>
            <p:nvPr/>
          </p:nvSpPr>
          <p:spPr>
            <a:xfrm flipH="1">
              <a:off x="430366" y="417090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7"/>
            <p:cNvSpPr/>
            <p:nvPr/>
          </p:nvSpPr>
          <p:spPr>
            <a:xfrm flipH="1">
              <a:off x="4600241" y="417090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7"/>
            <p:cNvSpPr/>
            <p:nvPr/>
          </p:nvSpPr>
          <p:spPr>
            <a:xfrm flipH="1">
              <a:off x="2944891" y="335227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7"/>
            <p:cNvSpPr/>
            <p:nvPr/>
          </p:nvSpPr>
          <p:spPr>
            <a:xfrm flipH="1">
              <a:off x="3783066" y="417090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7"/>
            <p:cNvSpPr/>
            <p:nvPr/>
          </p:nvSpPr>
          <p:spPr>
            <a:xfrm flipH="1">
              <a:off x="2106716" y="4170907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7"/>
            <p:cNvSpPr/>
            <p:nvPr/>
          </p:nvSpPr>
          <p:spPr>
            <a:xfrm flipH="1">
              <a:off x="2944891" y="4170898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7"/>
            <p:cNvSpPr/>
            <p:nvPr/>
          </p:nvSpPr>
          <p:spPr>
            <a:xfrm flipH="1">
              <a:off x="4621241" y="1715039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7"/>
            <p:cNvSpPr/>
            <p:nvPr/>
          </p:nvSpPr>
          <p:spPr>
            <a:xfrm flipH="1">
              <a:off x="4621241" y="2533660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7"/>
            <p:cNvSpPr/>
            <p:nvPr/>
          </p:nvSpPr>
          <p:spPr>
            <a:xfrm flipH="1">
              <a:off x="4621241" y="335228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7"/>
            <p:cNvSpPr/>
            <p:nvPr/>
          </p:nvSpPr>
          <p:spPr>
            <a:xfrm flipH="1">
              <a:off x="5459416" y="896388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7"/>
            <p:cNvSpPr/>
            <p:nvPr/>
          </p:nvSpPr>
          <p:spPr>
            <a:xfrm flipH="1">
              <a:off x="5438416" y="4170903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7"/>
            <p:cNvSpPr/>
            <p:nvPr/>
          </p:nvSpPr>
          <p:spPr>
            <a:xfrm flipH="1">
              <a:off x="5459416" y="1715039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7"/>
            <p:cNvSpPr/>
            <p:nvPr/>
          </p:nvSpPr>
          <p:spPr>
            <a:xfrm flipH="1">
              <a:off x="5459416" y="2533660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7"/>
            <p:cNvSpPr/>
            <p:nvPr/>
          </p:nvSpPr>
          <p:spPr>
            <a:xfrm flipH="1">
              <a:off x="5459416" y="3352282"/>
              <a:ext cx="76200" cy="7620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" name="Google Shape;811;p27"/>
          <p:cNvSpPr txBox="1">
            <a:spLocks noGrp="1"/>
          </p:cNvSpPr>
          <p:nvPr>
            <p:ph type="ctrTitle"/>
          </p:nvPr>
        </p:nvSpPr>
        <p:spPr>
          <a:xfrm>
            <a:off x="3821166" y="3654522"/>
            <a:ext cx="3922500" cy="16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smtClean="0"/>
              <a:t>Thanks</a:t>
            </a:r>
            <a:endParaRPr sz="6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urfing Workshop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107</Words>
  <Application>Microsoft Office PowerPoint</Application>
  <PresentationFormat>화면 슬라이드 쇼(16:9)</PresentationFormat>
  <Paragraphs>33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Cutive Mono</vt:lpstr>
      <vt:lpstr>Arial</vt:lpstr>
      <vt:lpstr>Fira Sans Extra Condensed Medium</vt:lpstr>
      <vt:lpstr>Covered By Your Grace</vt:lpstr>
      <vt:lpstr>Mapo꽃섬</vt:lpstr>
      <vt:lpstr>Surfing Workshop by Slidesgo</vt:lpstr>
      <vt:lpstr>Wave Height Prediction</vt:lpstr>
      <vt:lpstr>01</vt:lpstr>
      <vt:lpstr>Sharing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Wave Height Prediction</dc:title>
  <dc:creator>user</dc:creator>
  <cp:lastModifiedBy>user</cp:lastModifiedBy>
  <cp:revision>10</cp:revision>
  <dcterms:modified xsi:type="dcterms:W3CDTF">2021-04-02T05:32:24Z</dcterms:modified>
</cp:coreProperties>
</file>